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89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3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54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13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88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75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03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54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4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99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4/14/2022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2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c0rOIWEBT_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27A6A8-96BA-4B59-A990-52814B39B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136" y="590062"/>
            <a:ext cx="5141964" cy="2838938"/>
          </a:xfrm>
        </p:spPr>
        <p:txBody>
          <a:bodyPr>
            <a:normAutofit/>
          </a:bodyPr>
          <a:lstStyle/>
          <a:p>
            <a:r>
              <a:rPr lang="ca-ES" sz="3200" dirty="0" err="1">
                <a:solidFill>
                  <a:schemeClr val="bg1"/>
                </a:solidFill>
              </a:rPr>
              <a:t>the</a:t>
            </a:r>
            <a:r>
              <a:rPr lang="ca-ES" sz="3200" dirty="0">
                <a:solidFill>
                  <a:schemeClr val="bg1"/>
                </a:solidFill>
              </a:rPr>
              <a:t> Columbus monument in </a:t>
            </a:r>
            <a:r>
              <a:rPr lang="ca-ES" sz="3200" dirty="0" err="1">
                <a:solidFill>
                  <a:schemeClr val="bg1"/>
                </a:solidFill>
              </a:rPr>
              <a:t>barcelona</a:t>
            </a:r>
            <a:endParaRPr lang="ca-ES" sz="32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C0E138-1F36-41C3-9F7A-9E2BB7507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36" y="3505199"/>
            <a:ext cx="5141949" cy="631372"/>
          </a:xfrm>
        </p:spPr>
        <p:txBody>
          <a:bodyPr>
            <a:normAutofit/>
          </a:bodyPr>
          <a:lstStyle/>
          <a:p>
            <a:r>
              <a:rPr lang="ca-ES" sz="2000" dirty="0">
                <a:solidFill>
                  <a:schemeClr val="bg1"/>
                </a:solidFill>
              </a:rPr>
              <a:t>Revisions of </a:t>
            </a:r>
            <a:r>
              <a:rPr lang="ca-ES" sz="2000" dirty="0" err="1">
                <a:solidFill>
                  <a:schemeClr val="bg1"/>
                </a:solidFill>
              </a:rPr>
              <a:t>the</a:t>
            </a:r>
            <a:r>
              <a:rPr lang="ca-ES" sz="2000" dirty="0">
                <a:solidFill>
                  <a:schemeClr val="bg1"/>
                </a:solidFill>
              </a:rPr>
              <a:t> past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356E4-B3D2-470D-9CDB-9BCC24BA4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7" r="2" b="2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m céu, exterior, edifício, local de culto&#10;&#10;Descrição gerada automaticamente">
            <a:extLst>
              <a:ext uri="{FF2B5EF4-FFF2-40B4-BE49-F238E27FC236}">
                <a16:creationId xmlns:a16="http://schemas.microsoft.com/office/drawing/2014/main" id="{F39610D7-3BA4-46E1-9A0E-CD3A2988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78" y="-1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6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B4BD1D-6AD0-4373-AD13-6205CD74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 fontScale="90000"/>
          </a:bodyPr>
          <a:lstStyle/>
          <a:p>
            <a:r>
              <a:rPr lang="ca-ES" sz="4800" dirty="0" err="1"/>
              <a:t>The</a:t>
            </a:r>
            <a:r>
              <a:rPr lang="ca-ES" sz="4800" dirty="0"/>
              <a:t> Columbus monument in Los Ángeles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m 6" descr="Uma imagem com árvore, exterior, estátua, edifício&#10;&#10;Descrição gerada automaticamente">
            <a:extLst>
              <a:ext uri="{FF2B5EF4-FFF2-40B4-BE49-F238E27FC236}">
                <a16:creationId xmlns:a16="http://schemas.microsoft.com/office/drawing/2014/main" id="{A4DC12AF-EFEA-487C-A8ED-372D4263F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01"/>
          <a:stretch/>
        </p:blipFill>
        <p:spPr>
          <a:xfrm>
            <a:off x="549139" y="70367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Marcador de Posição de Conteúdo 8">
            <a:extLst>
              <a:ext uri="{FF2B5EF4-FFF2-40B4-BE49-F238E27FC236}">
                <a16:creationId xmlns:a16="http://schemas.microsoft.com/office/drawing/2014/main" id="{87F4B426-731E-4BC9-8211-F21D36D1E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ca-ES" sz="1800" dirty="0"/>
              <a:t>F. </a:t>
            </a:r>
            <a:r>
              <a:rPr lang="ca-ES" sz="1800" dirty="0" err="1"/>
              <a:t>Perotti</a:t>
            </a:r>
            <a:r>
              <a:rPr lang="ca-ES" sz="1800" dirty="0"/>
              <a:t> (1973)</a:t>
            </a:r>
          </a:p>
          <a:p>
            <a:endParaRPr lang="ca-ES" sz="1800" dirty="0"/>
          </a:p>
          <a:p>
            <a:endParaRPr lang="ca-ES" sz="1800" dirty="0"/>
          </a:p>
        </p:txBody>
      </p:sp>
      <p:sp>
        <p:nvSpPr>
          <p:cNvPr id="2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331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F4F24D2-1B34-4567-9B7A-9A08CA15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914"/>
            <a:ext cx="10515600" cy="5248049"/>
          </a:xfrm>
        </p:spPr>
        <p:txBody>
          <a:bodyPr/>
          <a:lstStyle/>
          <a:p>
            <a:r>
              <a:rPr lang="ca-ES" dirty="0">
                <a:hlinkClick r:id="rId2"/>
              </a:rPr>
              <a:t>https://www.youtube.com/watch?v=c0rOIWEBT_U</a:t>
            </a:r>
            <a:endParaRPr lang="ca-E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2B7685-67AE-4E00-B1F8-5914E1EB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13" y="1824042"/>
            <a:ext cx="671837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9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D31429C-0BF4-48AA-81C1-A552FA9B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143"/>
            <a:ext cx="10515600" cy="5015820"/>
          </a:xfrm>
        </p:spPr>
        <p:txBody>
          <a:bodyPr/>
          <a:lstStyle/>
          <a:p>
            <a:r>
              <a:rPr lang="ca-ES" dirty="0" err="1"/>
              <a:t>More</a:t>
            </a:r>
            <a:r>
              <a:rPr lang="ca-ES" dirty="0"/>
              <a:t> </a:t>
            </a:r>
            <a:r>
              <a:rPr lang="ca-ES" dirty="0" err="1"/>
              <a:t>than</a:t>
            </a:r>
            <a:r>
              <a:rPr lang="ca-ES" dirty="0"/>
              <a:t> 500 monuments </a:t>
            </a:r>
            <a:r>
              <a:rPr lang="ca-ES" dirty="0" err="1"/>
              <a:t>devoted</a:t>
            </a:r>
            <a:r>
              <a:rPr lang="ca-ES" dirty="0"/>
              <a:t> to C. Columbus in all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world</a:t>
            </a:r>
            <a:r>
              <a:rPr lang="ca-ES" dirty="0"/>
              <a:t>.</a:t>
            </a:r>
          </a:p>
          <a:p>
            <a:pPr marL="0" indent="0">
              <a:buNone/>
            </a:pPr>
            <a:r>
              <a:rPr lang="ca-ES" dirty="0" err="1"/>
              <a:t>México</a:t>
            </a:r>
            <a:r>
              <a:rPr lang="ca-ES" dirty="0"/>
              <a:t> </a:t>
            </a:r>
            <a:r>
              <a:rPr lang="ca-ES" dirty="0" err="1"/>
              <a:t>D.F</a:t>
            </a:r>
            <a:r>
              <a:rPr lang="ca-ES" dirty="0"/>
              <a:t>. -&gt;</a:t>
            </a:r>
          </a:p>
        </p:txBody>
      </p:sp>
      <p:pic>
        <p:nvPicPr>
          <p:cNvPr id="5" name="Imagem 4" descr="Uma imagem com céu, exterior, edifício, escultura&#10;&#10;Descrição gerada automaticamente">
            <a:extLst>
              <a:ext uri="{FF2B5EF4-FFF2-40B4-BE49-F238E27FC236}">
                <a16:creationId xmlns:a16="http://schemas.microsoft.com/office/drawing/2014/main" id="{D15EDABB-05B3-4CBC-A676-B19D7B017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6" y="1933121"/>
            <a:ext cx="301974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123F9-F8F2-447D-AE4A-DB1D021B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3200" dirty="0" err="1"/>
              <a:t>The</a:t>
            </a:r>
            <a:r>
              <a:rPr lang="ca-ES" sz="3200" dirty="0"/>
              <a:t> </a:t>
            </a:r>
            <a:r>
              <a:rPr lang="ca-ES" sz="3200" dirty="0" err="1"/>
              <a:t>symbolic</a:t>
            </a:r>
            <a:r>
              <a:rPr lang="ca-ES" sz="3200" dirty="0"/>
              <a:t> </a:t>
            </a:r>
            <a:r>
              <a:rPr lang="ca-ES" sz="3200" dirty="0" err="1"/>
              <a:t>value</a:t>
            </a:r>
            <a:r>
              <a:rPr lang="ca-ES" sz="3200" dirty="0"/>
              <a:t> of </a:t>
            </a:r>
            <a:r>
              <a:rPr lang="ca-ES" sz="3200" dirty="0" err="1"/>
              <a:t>Bcn’s</a:t>
            </a:r>
            <a:r>
              <a:rPr lang="ca-ES" sz="3200" dirty="0"/>
              <a:t> Columbus Monument</a:t>
            </a:r>
          </a:p>
        </p:txBody>
      </p:sp>
      <p:pic>
        <p:nvPicPr>
          <p:cNvPr id="5" name="Marcador de Posição de Conteúdo 4" descr="Uma imagem com pedra&#10;&#10;Descrição gerada automaticamente">
            <a:extLst>
              <a:ext uri="{FF2B5EF4-FFF2-40B4-BE49-F238E27FC236}">
                <a16:creationId xmlns:a16="http://schemas.microsoft.com/office/drawing/2014/main" id="{BA96BBCF-D273-40F4-9C9E-F799DAA3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9" y="1552575"/>
            <a:ext cx="10035541" cy="4624388"/>
          </a:xfrm>
        </p:spPr>
      </p:pic>
    </p:spTree>
    <p:extLst>
      <p:ext uri="{BB962C8B-B14F-4D97-AF65-F5344CB8AC3E}">
        <p14:creationId xmlns:p14="http://schemas.microsoft.com/office/powerpoint/2010/main" val="66723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7FEB5-ED3A-418B-9BF7-1EB52816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504"/>
          </a:xfrm>
        </p:spPr>
        <p:txBody>
          <a:bodyPr>
            <a:normAutofit fontScale="90000"/>
          </a:bodyPr>
          <a:lstStyle/>
          <a:p>
            <a:r>
              <a:rPr lang="ca-ES" dirty="0"/>
              <a:t>Natives </a:t>
            </a:r>
            <a:r>
              <a:rPr lang="ca-ES" dirty="0" err="1"/>
              <a:t>being</a:t>
            </a:r>
            <a:r>
              <a:rPr lang="ca-ES" dirty="0"/>
              <a:t> </a:t>
            </a:r>
            <a:r>
              <a:rPr lang="ca-ES" dirty="0" err="1"/>
              <a:t>submissive</a:t>
            </a:r>
            <a:r>
              <a:rPr lang="ca-ES" dirty="0"/>
              <a:t> to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military</a:t>
            </a:r>
            <a:endParaRPr lang="ca-ES" dirty="0"/>
          </a:p>
        </p:txBody>
      </p:sp>
      <p:pic>
        <p:nvPicPr>
          <p:cNvPr id="5" name="Marcador de Posição de Conteúdo 4" descr="Uma imagem com edifício, exterior, pedra, passo&#10;&#10;Descrição gerada automaticamente">
            <a:extLst>
              <a:ext uri="{FF2B5EF4-FFF2-40B4-BE49-F238E27FC236}">
                <a16:creationId xmlns:a16="http://schemas.microsoft.com/office/drawing/2014/main" id="{BF1816FB-44B6-41A5-8BE0-04C2314F1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8" y="2162629"/>
            <a:ext cx="5442851" cy="4499756"/>
          </a:xfrm>
        </p:spPr>
      </p:pic>
    </p:spTree>
    <p:extLst>
      <p:ext uri="{BB962C8B-B14F-4D97-AF65-F5344CB8AC3E}">
        <p14:creationId xmlns:p14="http://schemas.microsoft.com/office/powerpoint/2010/main" val="63376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3A698-F360-43E7-9382-C3FBD1EA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Natives </a:t>
            </a:r>
            <a:r>
              <a:rPr lang="ca-ES" dirty="0" err="1"/>
              <a:t>being</a:t>
            </a:r>
            <a:r>
              <a:rPr lang="ca-ES" dirty="0"/>
              <a:t> </a:t>
            </a:r>
            <a:r>
              <a:rPr lang="ca-ES" dirty="0" err="1"/>
              <a:t>submissive</a:t>
            </a:r>
            <a:r>
              <a:rPr lang="ca-ES" dirty="0"/>
              <a:t> to representatives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church</a:t>
            </a:r>
            <a:endParaRPr lang="ca-ES" dirty="0"/>
          </a:p>
        </p:txBody>
      </p:sp>
      <p:pic>
        <p:nvPicPr>
          <p:cNvPr id="5" name="Marcador de Posição de Conteúdo 4" descr="Uma imagem com edifício, exterior, pedra&#10;&#10;Descrição gerada automaticamente">
            <a:extLst>
              <a:ext uri="{FF2B5EF4-FFF2-40B4-BE49-F238E27FC236}">
                <a16:creationId xmlns:a16="http://schemas.microsoft.com/office/drawing/2014/main" id="{C7E7EB7D-D91E-4869-9AEF-7F467ED45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47" y="1825624"/>
            <a:ext cx="6560059" cy="4792889"/>
          </a:xfrm>
        </p:spPr>
      </p:pic>
    </p:spTree>
    <p:extLst>
      <p:ext uri="{BB962C8B-B14F-4D97-AF65-F5344CB8AC3E}">
        <p14:creationId xmlns:p14="http://schemas.microsoft.com/office/powerpoint/2010/main" val="205945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77F76-5666-4C6B-93DE-865796CA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Activity</a:t>
            </a:r>
            <a:endParaRPr lang="ca-E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C1990F9-B8B2-4085-AE35-79F60C39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b="1" dirty="0"/>
              <a:t>1) </a:t>
            </a:r>
            <a:r>
              <a:rPr lang="ca-ES" b="1" dirty="0" err="1"/>
              <a:t>Would</a:t>
            </a:r>
            <a:r>
              <a:rPr lang="ca-ES" b="1" dirty="0"/>
              <a:t> </a:t>
            </a:r>
            <a:r>
              <a:rPr lang="ca-ES" b="1" dirty="0" err="1"/>
              <a:t>you</a:t>
            </a:r>
            <a:r>
              <a:rPr lang="ca-ES" b="1" dirty="0"/>
              <a:t> be for or </a:t>
            </a:r>
            <a:r>
              <a:rPr lang="ca-ES" b="1" dirty="0" err="1"/>
              <a:t>against</a:t>
            </a:r>
            <a:r>
              <a:rPr lang="ca-ES" b="1" dirty="0"/>
              <a:t> </a:t>
            </a:r>
            <a:r>
              <a:rPr lang="ca-ES" b="1" dirty="0" err="1"/>
              <a:t>taking</a:t>
            </a:r>
            <a:r>
              <a:rPr lang="ca-ES" b="1" dirty="0"/>
              <a:t> </a:t>
            </a:r>
            <a:r>
              <a:rPr lang="ca-ES" b="1" dirty="0" err="1"/>
              <a:t>down</a:t>
            </a:r>
            <a:r>
              <a:rPr lang="ca-ES" b="1" dirty="0"/>
              <a:t> </a:t>
            </a:r>
            <a:r>
              <a:rPr lang="ca-ES" b="1" dirty="0" err="1"/>
              <a:t>the</a:t>
            </a:r>
            <a:r>
              <a:rPr lang="ca-ES" b="1" dirty="0"/>
              <a:t> Christopher Columbus </a:t>
            </a:r>
            <a:r>
              <a:rPr lang="ca-ES" b="1" dirty="0" err="1"/>
              <a:t>statue</a:t>
            </a:r>
            <a:r>
              <a:rPr lang="ca-ES" b="1" dirty="0"/>
              <a:t> in Barcelona, as </a:t>
            </a:r>
            <a:r>
              <a:rPr lang="ca-ES" b="1" dirty="0" err="1"/>
              <a:t>it</a:t>
            </a:r>
            <a:r>
              <a:rPr lang="ca-ES" b="1" dirty="0"/>
              <a:t> </a:t>
            </a:r>
            <a:r>
              <a:rPr lang="ca-ES" b="1" dirty="0" err="1"/>
              <a:t>celebrates</a:t>
            </a:r>
            <a:r>
              <a:rPr lang="ca-ES" b="1" dirty="0"/>
              <a:t> </a:t>
            </a:r>
            <a:r>
              <a:rPr lang="ca-ES" b="1" dirty="0" err="1"/>
              <a:t>racism</a:t>
            </a:r>
            <a:r>
              <a:rPr lang="ca-ES" b="1" dirty="0"/>
              <a:t>?</a:t>
            </a:r>
          </a:p>
          <a:p>
            <a:endParaRPr lang="ca-ES" dirty="0"/>
          </a:p>
          <a:p>
            <a:r>
              <a:rPr lang="ca-ES" dirty="0" err="1"/>
              <a:t>If</a:t>
            </a:r>
            <a:r>
              <a:rPr lang="ca-ES" dirty="0"/>
              <a:t> </a:t>
            </a:r>
            <a:r>
              <a:rPr lang="ca-ES" dirty="0" err="1"/>
              <a:t>yes</a:t>
            </a:r>
            <a:r>
              <a:rPr lang="ca-ES" dirty="0"/>
              <a:t>: </a:t>
            </a:r>
            <a:r>
              <a:rPr lang="ca-ES" dirty="0" err="1"/>
              <a:t>What</a:t>
            </a:r>
            <a:r>
              <a:rPr lang="ca-ES" dirty="0"/>
              <a:t> </a:t>
            </a:r>
            <a:r>
              <a:rPr lang="ca-ES" dirty="0" err="1"/>
              <a:t>would</a:t>
            </a:r>
            <a:r>
              <a:rPr lang="ca-ES" dirty="0"/>
              <a:t> </a:t>
            </a:r>
            <a:r>
              <a:rPr lang="ca-ES" dirty="0" err="1"/>
              <a:t>you</a:t>
            </a:r>
            <a:r>
              <a:rPr lang="ca-ES" dirty="0"/>
              <a:t> do in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spot</a:t>
            </a:r>
            <a:r>
              <a:rPr lang="ca-ES" dirty="0"/>
              <a:t> </a:t>
            </a:r>
            <a:r>
              <a:rPr lang="ca-ES" dirty="0" err="1"/>
              <a:t>that</a:t>
            </a:r>
            <a:r>
              <a:rPr lang="ca-ES" dirty="0"/>
              <a:t> </a:t>
            </a:r>
            <a:r>
              <a:rPr lang="ca-ES" dirty="0" err="1"/>
              <a:t>was</a:t>
            </a:r>
            <a:r>
              <a:rPr lang="ca-ES" dirty="0"/>
              <a:t> </a:t>
            </a:r>
            <a:r>
              <a:rPr lang="ca-ES" dirty="0" err="1"/>
              <a:t>left</a:t>
            </a:r>
            <a:r>
              <a:rPr lang="ca-ES" dirty="0"/>
              <a:t>?</a:t>
            </a:r>
          </a:p>
          <a:p>
            <a:endParaRPr lang="ca-ES" dirty="0"/>
          </a:p>
          <a:p>
            <a:r>
              <a:rPr lang="ca-ES" dirty="0" err="1"/>
              <a:t>If</a:t>
            </a:r>
            <a:r>
              <a:rPr lang="ca-ES" dirty="0"/>
              <a:t> </a:t>
            </a:r>
            <a:r>
              <a:rPr lang="ca-ES" dirty="0" err="1"/>
              <a:t>not</a:t>
            </a:r>
            <a:r>
              <a:rPr lang="ca-ES" dirty="0"/>
              <a:t>: </a:t>
            </a:r>
            <a:r>
              <a:rPr lang="ca-ES" dirty="0" err="1"/>
              <a:t>Would</a:t>
            </a:r>
            <a:r>
              <a:rPr lang="ca-ES" dirty="0"/>
              <a:t> </a:t>
            </a:r>
            <a:r>
              <a:rPr lang="ca-ES" dirty="0" err="1"/>
              <a:t>you</a:t>
            </a:r>
            <a:r>
              <a:rPr lang="ca-ES" dirty="0"/>
              <a:t> be in </a:t>
            </a:r>
            <a:r>
              <a:rPr lang="ca-ES" dirty="0" err="1"/>
              <a:t>favour</a:t>
            </a:r>
            <a:r>
              <a:rPr lang="ca-ES" dirty="0"/>
              <a:t> of </a:t>
            </a:r>
            <a:r>
              <a:rPr lang="ca-ES" dirty="0" err="1"/>
              <a:t>taking</a:t>
            </a:r>
            <a:r>
              <a:rPr lang="ca-ES" dirty="0"/>
              <a:t> any </a:t>
            </a:r>
            <a:r>
              <a:rPr lang="ca-ES" dirty="0" err="1"/>
              <a:t>other</a:t>
            </a:r>
            <a:r>
              <a:rPr lang="ca-ES" dirty="0"/>
              <a:t> </a:t>
            </a:r>
            <a:r>
              <a:rPr lang="ca-ES" dirty="0" err="1"/>
              <a:t>kind</a:t>
            </a:r>
            <a:r>
              <a:rPr lang="ca-ES" dirty="0"/>
              <a:t> of </a:t>
            </a:r>
            <a:r>
              <a:rPr lang="ca-ES" dirty="0" err="1"/>
              <a:t>action</a:t>
            </a:r>
            <a:r>
              <a:rPr lang="ca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51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B9372-5629-40AC-817D-A6ACAD2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err="1"/>
              <a:t>Representations</a:t>
            </a:r>
            <a:r>
              <a:rPr lang="ca-ES" dirty="0"/>
              <a:t> of </a:t>
            </a:r>
            <a:r>
              <a:rPr lang="ca-ES" dirty="0" err="1"/>
              <a:t>white</a:t>
            </a:r>
            <a:r>
              <a:rPr lang="ca-ES" dirty="0"/>
              <a:t> </a:t>
            </a:r>
            <a:r>
              <a:rPr lang="ca-ES" dirty="0" err="1"/>
              <a:t>supremacy</a:t>
            </a:r>
            <a:r>
              <a:rPr lang="ca-ES" dirty="0"/>
              <a:t> </a:t>
            </a:r>
            <a:r>
              <a:rPr lang="ca-ES" dirty="0" err="1"/>
              <a:t>are</a:t>
            </a:r>
            <a:r>
              <a:rPr lang="ca-ES" dirty="0"/>
              <a:t> </a:t>
            </a:r>
            <a:r>
              <a:rPr lang="ca-ES" dirty="0" err="1"/>
              <a:t>ubiquitous</a:t>
            </a:r>
            <a:r>
              <a:rPr lang="ca-ES" dirty="0"/>
              <a:t> in modern </a:t>
            </a:r>
            <a:r>
              <a:rPr lang="ca-ES" dirty="0" err="1"/>
              <a:t>day</a:t>
            </a:r>
            <a:r>
              <a:rPr lang="ca-ES" dirty="0"/>
              <a:t> Barcelona</a:t>
            </a:r>
          </a:p>
        </p:txBody>
      </p:sp>
      <p:pic>
        <p:nvPicPr>
          <p:cNvPr id="5" name="Marcador de Posição de Conteúdo 4" descr="Uma imagem com árvore, exterior, estátua&#10;&#10;Descrição gerada automaticamente">
            <a:extLst>
              <a:ext uri="{FF2B5EF4-FFF2-40B4-BE49-F238E27FC236}">
                <a16:creationId xmlns:a16="http://schemas.microsoft.com/office/drawing/2014/main" id="{7DCB3A6E-A939-43D3-8433-581298B79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1825625"/>
            <a:ext cx="3497943" cy="4667250"/>
          </a:xfrm>
        </p:spPr>
      </p:pic>
    </p:spTree>
    <p:extLst>
      <p:ext uri="{BB962C8B-B14F-4D97-AF65-F5344CB8AC3E}">
        <p14:creationId xmlns:p14="http://schemas.microsoft.com/office/powerpoint/2010/main" val="371834103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140</Words>
  <Application>Microsoft Office PowerPoint</Application>
  <PresentationFormat>Ecrã Panorâmico</PresentationFormat>
  <Paragraphs>17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2" baseType="lpstr">
      <vt:lpstr>Arial</vt:lpstr>
      <vt:lpstr>Univers</vt:lpstr>
      <vt:lpstr>GradientVTI</vt:lpstr>
      <vt:lpstr>the Columbus monument in barcelona</vt:lpstr>
      <vt:lpstr>The Columbus monument in Los Ángeles</vt:lpstr>
      <vt:lpstr>Apresentação do PowerPoint</vt:lpstr>
      <vt:lpstr>Apresentação do PowerPoint</vt:lpstr>
      <vt:lpstr>The symbolic value of Bcn’s Columbus Monument</vt:lpstr>
      <vt:lpstr>Natives being submissive to the military</vt:lpstr>
      <vt:lpstr>Natives being submissive to representatives of the church</vt:lpstr>
      <vt:lpstr>Activity</vt:lpstr>
      <vt:lpstr>Representations of white supremacy are ubiquitous in modern day Barcelona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Columbus monument in barcelona</dc:title>
  <dc:creator>Eva García Martos</dc:creator>
  <cp:lastModifiedBy>Eva García Martos</cp:lastModifiedBy>
  <cp:revision>4</cp:revision>
  <dcterms:created xsi:type="dcterms:W3CDTF">2021-10-26T23:49:17Z</dcterms:created>
  <dcterms:modified xsi:type="dcterms:W3CDTF">2022-04-14T03:36:59Z</dcterms:modified>
</cp:coreProperties>
</file>