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db7c4c3ea_0_1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db7c4c3ea_0_1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db7c4c3ea_0_1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db7c4c3ea_0_1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db7c4c3ea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db7c4c3ea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db7c4c3ea_0_2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db7c4c3ea_0_2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db7c4c3ea_0_2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db7c4c3ea_0_2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db7c4c3ea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db7c4c3ea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db7c4c3e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db7c4c3e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db7c4c3ea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db7c4c3ea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db7c4c3ea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db7c4c3ea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db7c4c3ea_0_1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db7c4c3ea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db7c4c3ea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db7c4c3ea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db7c4c3ea_0_1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db7c4c3ea_0_1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db7c4c3ea_0_1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db7c4c3ea_0_1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db7c4c3ea_0_1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db7c4c3ea_0_1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nkintas išdėstymas">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ctrTitle"/>
          </p:nvPr>
        </p:nvSpPr>
        <p:spPr>
          <a:xfrm>
            <a:off x="339800" y="2125775"/>
            <a:ext cx="8453100" cy="1578300"/>
          </a:xfrm>
          <a:prstGeom prst="rect">
            <a:avLst/>
          </a:prstGeom>
          <a:noFill/>
        </p:spPr>
        <p:txBody>
          <a:bodyPr spcFirstLastPara="1" wrap="square" lIns="91425" tIns="91425" rIns="91425" bIns="91425" anchor="b" anchorCtr="0">
            <a:normAutofit/>
          </a:bodyPr>
          <a:lstStyle>
            <a:lvl1pPr lvl="0" algn="r">
              <a:lnSpc>
                <a:spcPct val="100000"/>
              </a:lnSpc>
              <a:spcBef>
                <a:spcPts val="0"/>
              </a:spcBef>
              <a:spcAft>
                <a:spcPts val="0"/>
              </a:spcAft>
              <a:buClr>
                <a:srgbClr val="FFFFFF"/>
              </a:buClr>
              <a:buSzPts val="4800"/>
              <a:buNone/>
              <a:defRPr sz="4800" b="1">
                <a:solidFill>
                  <a:srgbClr val="FFFFFF"/>
                </a:solidFill>
              </a:defRPr>
            </a:lvl1pPr>
            <a:lvl2pPr lvl="1" algn="r">
              <a:lnSpc>
                <a:spcPct val="100000"/>
              </a:lnSpc>
              <a:spcBef>
                <a:spcPts val="0"/>
              </a:spcBef>
              <a:spcAft>
                <a:spcPts val="0"/>
              </a:spcAft>
              <a:buClr>
                <a:srgbClr val="FFFFFF"/>
              </a:buClr>
              <a:buSzPts val="4800"/>
              <a:buNone/>
              <a:defRPr sz="4800" b="1">
                <a:solidFill>
                  <a:srgbClr val="FFFFFF"/>
                </a:solidFill>
              </a:defRPr>
            </a:lvl2pPr>
            <a:lvl3pPr lvl="2" algn="r">
              <a:lnSpc>
                <a:spcPct val="100000"/>
              </a:lnSpc>
              <a:spcBef>
                <a:spcPts val="0"/>
              </a:spcBef>
              <a:spcAft>
                <a:spcPts val="0"/>
              </a:spcAft>
              <a:buClr>
                <a:srgbClr val="FFFFFF"/>
              </a:buClr>
              <a:buSzPts val="4800"/>
              <a:buNone/>
              <a:defRPr sz="4800" b="1">
                <a:solidFill>
                  <a:srgbClr val="FFFFFF"/>
                </a:solidFill>
              </a:defRPr>
            </a:lvl3pPr>
            <a:lvl4pPr lvl="3" algn="r">
              <a:lnSpc>
                <a:spcPct val="100000"/>
              </a:lnSpc>
              <a:spcBef>
                <a:spcPts val="0"/>
              </a:spcBef>
              <a:spcAft>
                <a:spcPts val="0"/>
              </a:spcAft>
              <a:buClr>
                <a:srgbClr val="FFFFFF"/>
              </a:buClr>
              <a:buSzPts val="4800"/>
              <a:buNone/>
              <a:defRPr sz="4800" b="1">
                <a:solidFill>
                  <a:srgbClr val="FFFFFF"/>
                </a:solidFill>
              </a:defRPr>
            </a:lvl4pPr>
            <a:lvl5pPr lvl="4" algn="r">
              <a:lnSpc>
                <a:spcPct val="100000"/>
              </a:lnSpc>
              <a:spcBef>
                <a:spcPts val="0"/>
              </a:spcBef>
              <a:spcAft>
                <a:spcPts val="0"/>
              </a:spcAft>
              <a:buClr>
                <a:srgbClr val="FFFFFF"/>
              </a:buClr>
              <a:buSzPts val="4800"/>
              <a:buNone/>
              <a:defRPr sz="4800" b="1">
                <a:solidFill>
                  <a:srgbClr val="FFFFFF"/>
                </a:solidFill>
              </a:defRPr>
            </a:lvl5pPr>
            <a:lvl6pPr lvl="5" algn="r">
              <a:lnSpc>
                <a:spcPct val="100000"/>
              </a:lnSpc>
              <a:spcBef>
                <a:spcPts val="0"/>
              </a:spcBef>
              <a:spcAft>
                <a:spcPts val="0"/>
              </a:spcAft>
              <a:buClr>
                <a:srgbClr val="FFFFFF"/>
              </a:buClr>
              <a:buSzPts val="4800"/>
              <a:buNone/>
              <a:defRPr sz="4800" b="1">
                <a:solidFill>
                  <a:srgbClr val="FFFFFF"/>
                </a:solidFill>
              </a:defRPr>
            </a:lvl6pPr>
            <a:lvl7pPr lvl="6" algn="r">
              <a:lnSpc>
                <a:spcPct val="100000"/>
              </a:lnSpc>
              <a:spcBef>
                <a:spcPts val="0"/>
              </a:spcBef>
              <a:spcAft>
                <a:spcPts val="0"/>
              </a:spcAft>
              <a:buClr>
                <a:srgbClr val="FFFFFF"/>
              </a:buClr>
              <a:buSzPts val="4800"/>
              <a:buNone/>
              <a:defRPr sz="4800" b="1">
                <a:solidFill>
                  <a:srgbClr val="FFFFFF"/>
                </a:solidFill>
              </a:defRPr>
            </a:lvl7pPr>
            <a:lvl8pPr lvl="7" algn="r">
              <a:lnSpc>
                <a:spcPct val="100000"/>
              </a:lnSpc>
              <a:spcBef>
                <a:spcPts val="0"/>
              </a:spcBef>
              <a:spcAft>
                <a:spcPts val="0"/>
              </a:spcAft>
              <a:buClr>
                <a:srgbClr val="FFFFFF"/>
              </a:buClr>
              <a:buSzPts val="4800"/>
              <a:buNone/>
              <a:defRPr sz="4800" b="1">
                <a:solidFill>
                  <a:srgbClr val="FFFFFF"/>
                </a:solidFill>
              </a:defRPr>
            </a:lvl8pPr>
            <a:lvl9pPr lvl="8" algn="r">
              <a:lnSpc>
                <a:spcPct val="100000"/>
              </a:lnSpc>
              <a:spcBef>
                <a:spcPts val="0"/>
              </a:spcBef>
              <a:spcAft>
                <a:spcPts val="0"/>
              </a:spcAft>
              <a:buClr>
                <a:srgbClr val="FFFFFF"/>
              </a:buClr>
              <a:buSzPts val="4800"/>
              <a:buNone/>
              <a:defRPr sz="4800" b="1">
                <a:solidFill>
                  <a:srgbClr val="FFFFFF"/>
                </a:solidFill>
              </a:defRPr>
            </a:lvl9pPr>
          </a:lstStyle>
          <a:p>
            <a:endParaRPr/>
          </a:p>
        </p:txBody>
      </p:sp>
      <p:sp>
        <p:nvSpPr>
          <p:cNvPr id="53" name="Google Shape;53;p13"/>
          <p:cNvSpPr txBox="1">
            <a:spLocks noGrp="1"/>
          </p:cNvSpPr>
          <p:nvPr>
            <p:ph type="subTitle" idx="1"/>
          </p:nvPr>
        </p:nvSpPr>
        <p:spPr>
          <a:xfrm>
            <a:off x="339925" y="3856800"/>
            <a:ext cx="8453100" cy="362100"/>
          </a:xfrm>
          <a:prstGeom prst="rect">
            <a:avLst/>
          </a:prstGeom>
          <a:noFill/>
        </p:spPr>
        <p:txBody>
          <a:bodyPr spcFirstLastPara="1" wrap="square" lIns="91425" tIns="91425" rIns="91425" bIns="91425" anchor="t" anchorCtr="0">
            <a:normAutofit/>
          </a:bodyPr>
          <a:lstStyle>
            <a:lvl1pPr lvl="0" algn="r">
              <a:lnSpc>
                <a:spcPct val="100000"/>
              </a:lnSpc>
              <a:spcBef>
                <a:spcPts val="0"/>
              </a:spcBef>
              <a:spcAft>
                <a:spcPts val="0"/>
              </a:spcAft>
              <a:buClr>
                <a:srgbClr val="FFFFFF"/>
              </a:buClr>
              <a:buSzPts val="2000"/>
              <a:buNone/>
              <a:defRPr sz="2000">
                <a:solidFill>
                  <a:srgbClr val="FFFFFF"/>
                </a:solidFill>
              </a:defRPr>
            </a:lvl1pPr>
            <a:lvl2pPr lvl="1" algn="r">
              <a:lnSpc>
                <a:spcPct val="100000"/>
              </a:lnSpc>
              <a:spcBef>
                <a:spcPts val="0"/>
              </a:spcBef>
              <a:spcAft>
                <a:spcPts val="0"/>
              </a:spcAft>
              <a:buClr>
                <a:srgbClr val="FFFFFF"/>
              </a:buClr>
              <a:buSzPts val="2000"/>
              <a:buNone/>
              <a:defRPr sz="2000">
                <a:solidFill>
                  <a:srgbClr val="FFFFFF"/>
                </a:solidFill>
              </a:defRPr>
            </a:lvl2pPr>
            <a:lvl3pPr lvl="2" algn="r">
              <a:lnSpc>
                <a:spcPct val="100000"/>
              </a:lnSpc>
              <a:spcBef>
                <a:spcPts val="0"/>
              </a:spcBef>
              <a:spcAft>
                <a:spcPts val="0"/>
              </a:spcAft>
              <a:buClr>
                <a:srgbClr val="FFFFFF"/>
              </a:buClr>
              <a:buSzPts val="2000"/>
              <a:buNone/>
              <a:defRPr sz="2000">
                <a:solidFill>
                  <a:srgbClr val="FFFFFF"/>
                </a:solidFill>
              </a:defRPr>
            </a:lvl3pPr>
            <a:lvl4pPr lvl="3" algn="r">
              <a:lnSpc>
                <a:spcPct val="100000"/>
              </a:lnSpc>
              <a:spcBef>
                <a:spcPts val="0"/>
              </a:spcBef>
              <a:spcAft>
                <a:spcPts val="0"/>
              </a:spcAft>
              <a:buClr>
                <a:srgbClr val="FFFFFF"/>
              </a:buClr>
              <a:buSzPts val="2000"/>
              <a:buNone/>
              <a:defRPr sz="2000">
                <a:solidFill>
                  <a:srgbClr val="FFFFFF"/>
                </a:solidFill>
              </a:defRPr>
            </a:lvl4pPr>
            <a:lvl5pPr lvl="4" algn="r">
              <a:lnSpc>
                <a:spcPct val="100000"/>
              </a:lnSpc>
              <a:spcBef>
                <a:spcPts val="0"/>
              </a:spcBef>
              <a:spcAft>
                <a:spcPts val="0"/>
              </a:spcAft>
              <a:buClr>
                <a:srgbClr val="FFFFFF"/>
              </a:buClr>
              <a:buSzPts val="2000"/>
              <a:buNone/>
              <a:defRPr sz="2000">
                <a:solidFill>
                  <a:srgbClr val="FFFFFF"/>
                </a:solidFill>
              </a:defRPr>
            </a:lvl5pPr>
            <a:lvl6pPr lvl="5" algn="r">
              <a:lnSpc>
                <a:spcPct val="100000"/>
              </a:lnSpc>
              <a:spcBef>
                <a:spcPts val="0"/>
              </a:spcBef>
              <a:spcAft>
                <a:spcPts val="0"/>
              </a:spcAft>
              <a:buClr>
                <a:srgbClr val="FFFFFF"/>
              </a:buClr>
              <a:buSzPts val="2000"/>
              <a:buNone/>
              <a:defRPr sz="2000">
                <a:solidFill>
                  <a:srgbClr val="FFFFFF"/>
                </a:solidFill>
              </a:defRPr>
            </a:lvl6pPr>
            <a:lvl7pPr lvl="6" algn="r">
              <a:lnSpc>
                <a:spcPct val="100000"/>
              </a:lnSpc>
              <a:spcBef>
                <a:spcPts val="0"/>
              </a:spcBef>
              <a:spcAft>
                <a:spcPts val="0"/>
              </a:spcAft>
              <a:buClr>
                <a:srgbClr val="FFFFFF"/>
              </a:buClr>
              <a:buSzPts val="2000"/>
              <a:buNone/>
              <a:defRPr sz="2000">
                <a:solidFill>
                  <a:srgbClr val="FFFFFF"/>
                </a:solidFill>
              </a:defRPr>
            </a:lvl7pPr>
            <a:lvl8pPr lvl="7" algn="r">
              <a:lnSpc>
                <a:spcPct val="100000"/>
              </a:lnSpc>
              <a:spcBef>
                <a:spcPts val="0"/>
              </a:spcBef>
              <a:spcAft>
                <a:spcPts val="0"/>
              </a:spcAft>
              <a:buClr>
                <a:srgbClr val="FFFFFF"/>
              </a:buClr>
              <a:buSzPts val="2000"/>
              <a:buNone/>
              <a:defRPr sz="2000">
                <a:solidFill>
                  <a:srgbClr val="FFFFFF"/>
                </a:solidFill>
              </a:defRPr>
            </a:lvl8pPr>
            <a:lvl9pPr lvl="8" algn="r">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nkintas išdėstymas 2">
  <p:cSld name="AUTOLAYOUT_2">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title"/>
          </p:nvPr>
        </p:nvSpPr>
        <p:spPr>
          <a:xfrm>
            <a:off x="4049113" y="307825"/>
            <a:ext cx="4779300" cy="14181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58" name="Google Shape;58;p14"/>
          <p:cNvSpPr txBox="1">
            <a:spLocks noGrp="1"/>
          </p:cNvSpPr>
          <p:nvPr>
            <p:ph type="body" idx="1"/>
          </p:nvPr>
        </p:nvSpPr>
        <p:spPr>
          <a:xfrm>
            <a:off x="4054888" y="1808125"/>
            <a:ext cx="4779300" cy="27687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nkintas išdėstymas 1">
  <p:cSld name="AUTOLAYOUT_3">
    <p:bg>
      <p:bgPr>
        <a:solidFill>
          <a:srgbClr val="FFFFFF"/>
        </a:solidFill>
        <a:effectLst/>
      </p:bgPr>
    </p:bg>
    <p:spTree>
      <p:nvGrpSpPr>
        <p:cNvPr id="1" name="Shape 60"/>
        <p:cNvGrpSpPr/>
        <p:nvPr/>
      </p:nvGrpSpPr>
      <p:grpSpPr>
        <a:xfrm>
          <a:off x="0" y="0"/>
          <a:ext cx="0" cy="0"/>
          <a:chOff x="0" y="0"/>
          <a:chExt cx="0" cy="0"/>
        </a:xfrm>
      </p:grpSpPr>
      <p:sp>
        <p:nvSpPr>
          <p:cNvPr id="61" name="Google Shape;61;p15"/>
          <p:cNvSpPr/>
          <p:nvPr/>
        </p:nvSpPr>
        <p:spPr>
          <a:xfrm rot="10800000">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subTitle" idx="1"/>
          </p:nvPr>
        </p:nvSpPr>
        <p:spPr>
          <a:xfrm>
            <a:off x="312500" y="4022100"/>
            <a:ext cx="2544600" cy="916500"/>
          </a:xfrm>
          <a:prstGeom prst="rect">
            <a:avLst/>
          </a:prstGeom>
          <a:noFill/>
        </p:spPr>
        <p:txBody>
          <a:bodyPr spcFirstLastPara="1" wrap="square" lIns="91425" tIns="91425" rIns="91425" bIns="91425" anchor="ctr" anchorCtr="0">
            <a:normAutofit/>
          </a:bodyPr>
          <a:lstStyle>
            <a:lvl1pPr lvl="0" algn="r">
              <a:lnSpc>
                <a:spcPct val="100000"/>
              </a:lnSpc>
              <a:spcBef>
                <a:spcPts val="0"/>
              </a:spcBef>
              <a:spcAft>
                <a:spcPts val="0"/>
              </a:spcAft>
              <a:buClr>
                <a:srgbClr val="FFFFFF"/>
              </a:buClr>
              <a:buSzPts val="1600"/>
              <a:buNone/>
              <a:defRPr sz="1600">
                <a:solidFill>
                  <a:srgbClr val="FFFFFF"/>
                </a:solidFill>
              </a:defRPr>
            </a:lvl1pPr>
            <a:lvl2pPr lvl="1" algn="r">
              <a:lnSpc>
                <a:spcPct val="100000"/>
              </a:lnSpc>
              <a:spcBef>
                <a:spcPts val="0"/>
              </a:spcBef>
              <a:spcAft>
                <a:spcPts val="0"/>
              </a:spcAft>
              <a:buClr>
                <a:srgbClr val="FFFFFF"/>
              </a:buClr>
              <a:buSzPts val="1600"/>
              <a:buNone/>
              <a:defRPr sz="1600">
                <a:solidFill>
                  <a:srgbClr val="FFFFFF"/>
                </a:solidFill>
              </a:defRPr>
            </a:lvl2pPr>
            <a:lvl3pPr lvl="2" algn="r">
              <a:lnSpc>
                <a:spcPct val="100000"/>
              </a:lnSpc>
              <a:spcBef>
                <a:spcPts val="0"/>
              </a:spcBef>
              <a:spcAft>
                <a:spcPts val="0"/>
              </a:spcAft>
              <a:buClr>
                <a:srgbClr val="FFFFFF"/>
              </a:buClr>
              <a:buSzPts val="1600"/>
              <a:buNone/>
              <a:defRPr sz="1600">
                <a:solidFill>
                  <a:srgbClr val="FFFFFF"/>
                </a:solidFill>
              </a:defRPr>
            </a:lvl3pPr>
            <a:lvl4pPr lvl="3" algn="r">
              <a:lnSpc>
                <a:spcPct val="100000"/>
              </a:lnSpc>
              <a:spcBef>
                <a:spcPts val="0"/>
              </a:spcBef>
              <a:spcAft>
                <a:spcPts val="0"/>
              </a:spcAft>
              <a:buClr>
                <a:srgbClr val="FFFFFF"/>
              </a:buClr>
              <a:buSzPts val="1600"/>
              <a:buNone/>
              <a:defRPr sz="1600">
                <a:solidFill>
                  <a:srgbClr val="FFFFFF"/>
                </a:solidFill>
              </a:defRPr>
            </a:lvl4pPr>
            <a:lvl5pPr lvl="4" algn="r">
              <a:lnSpc>
                <a:spcPct val="100000"/>
              </a:lnSpc>
              <a:spcBef>
                <a:spcPts val="0"/>
              </a:spcBef>
              <a:spcAft>
                <a:spcPts val="0"/>
              </a:spcAft>
              <a:buClr>
                <a:srgbClr val="FFFFFF"/>
              </a:buClr>
              <a:buSzPts val="1600"/>
              <a:buNone/>
              <a:defRPr sz="1600">
                <a:solidFill>
                  <a:srgbClr val="FFFFFF"/>
                </a:solidFill>
              </a:defRPr>
            </a:lvl5pPr>
            <a:lvl6pPr lvl="5" algn="r">
              <a:lnSpc>
                <a:spcPct val="100000"/>
              </a:lnSpc>
              <a:spcBef>
                <a:spcPts val="0"/>
              </a:spcBef>
              <a:spcAft>
                <a:spcPts val="0"/>
              </a:spcAft>
              <a:buClr>
                <a:srgbClr val="FFFFFF"/>
              </a:buClr>
              <a:buSzPts val="1600"/>
              <a:buNone/>
              <a:defRPr sz="1600">
                <a:solidFill>
                  <a:srgbClr val="FFFFFF"/>
                </a:solidFill>
              </a:defRPr>
            </a:lvl6pPr>
            <a:lvl7pPr lvl="6" algn="r">
              <a:lnSpc>
                <a:spcPct val="100000"/>
              </a:lnSpc>
              <a:spcBef>
                <a:spcPts val="0"/>
              </a:spcBef>
              <a:spcAft>
                <a:spcPts val="0"/>
              </a:spcAft>
              <a:buClr>
                <a:srgbClr val="FFFFFF"/>
              </a:buClr>
              <a:buSzPts val="1600"/>
              <a:buNone/>
              <a:defRPr sz="1600">
                <a:solidFill>
                  <a:srgbClr val="FFFFFF"/>
                </a:solidFill>
              </a:defRPr>
            </a:lvl7pPr>
            <a:lvl8pPr lvl="7" algn="r">
              <a:lnSpc>
                <a:spcPct val="100000"/>
              </a:lnSpc>
              <a:spcBef>
                <a:spcPts val="0"/>
              </a:spcBef>
              <a:spcAft>
                <a:spcPts val="0"/>
              </a:spcAft>
              <a:buClr>
                <a:srgbClr val="FFFFFF"/>
              </a:buClr>
              <a:buSzPts val="1600"/>
              <a:buNone/>
              <a:defRPr sz="1600">
                <a:solidFill>
                  <a:srgbClr val="FFFFFF"/>
                </a:solidFill>
              </a:defRPr>
            </a:lvl8pPr>
            <a:lvl9pPr lvl="8" algn="r">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63" name="Google Shape;63;p15"/>
          <p:cNvSpPr txBox="1">
            <a:spLocks noGrp="1"/>
          </p:cNvSpPr>
          <p:nvPr>
            <p:ph type="ctrTitle"/>
          </p:nvPr>
        </p:nvSpPr>
        <p:spPr>
          <a:xfrm>
            <a:off x="3020725" y="4022100"/>
            <a:ext cx="5451600" cy="9165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2400"/>
              <a:buNone/>
              <a:defRPr sz="2400" b="1">
                <a:solidFill>
                  <a:srgbClr val="FFFFFF"/>
                </a:solidFill>
              </a:defRPr>
            </a:lvl1pPr>
            <a:lvl2pPr lvl="1" algn="l">
              <a:lnSpc>
                <a:spcPct val="100000"/>
              </a:lnSpc>
              <a:spcBef>
                <a:spcPts val="0"/>
              </a:spcBef>
              <a:spcAft>
                <a:spcPts val="0"/>
              </a:spcAft>
              <a:buClr>
                <a:srgbClr val="FFFFFF"/>
              </a:buClr>
              <a:buSzPts val="2400"/>
              <a:buNone/>
              <a:defRPr sz="2400" b="1">
                <a:solidFill>
                  <a:srgbClr val="FFFFFF"/>
                </a:solidFill>
              </a:defRPr>
            </a:lvl2pPr>
            <a:lvl3pPr lvl="2" algn="l">
              <a:lnSpc>
                <a:spcPct val="100000"/>
              </a:lnSpc>
              <a:spcBef>
                <a:spcPts val="0"/>
              </a:spcBef>
              <a:spcAft>
                <a:spcPts val="0"/>
              </a:spcAft>
              <a:buClr>
                <a:srgbClr val="FFFFFF"/>
              </a:buClr>
              <a:buSzPts val="2400"/>
              <a:buNone/>
              <a:defRPr sz="2400" b="1">
                <a:solidFill>
                  <a:srgbClr val="FFFFFF"/>
                </a:solidFill>
              </a:defRPr>
            </a:lvl3pPr>
            <a:lvl4pPr lvl="3" algn="l">
              <a:lnSpc>
                <a:spcPct val="100000"/>
              </a:lnSpc>
              <a:spcBef>
                <a:spcPts val="0"/>
              </a:spcBef>
              <a:spcAft>
                <a:spcPts val="0"/>
              </a:spcAft>
              <a:buClr>
                <a:srgbClr val="FFFFFF"/>
              </a:buClr>
              <a:buSzPts val="2400"/>
              <a:buNone/>
              <a:defRPr sz="2400" b="1">
                <a:solidFill>
                  <a:srgbClr val="FFFFFF"/>
                </a:solidFill>
              </a:defRPr>
            </a:lvl4pPr>
            <a:lvl5pPr lvl="4" algn="l">
              <a:lnSpc>
                <a:spcPct val="100000"/>
              </a:lnSpc>
              <a:spcBef>
                <a:spcPts val="0"/>
              </a:spcBef>
              <a:spcAft>
                <a:spcPts val="0"/>
              </a:spcAft>
              <a:buClr>
                <a:srgbClr val="FFFFFF"/>
              </a:buClr>
              <a:buSzPts val="2400"/>
              <a:buNone/>
              <a:defRPr sz="2400" b="1">
                <a:solidFill>
                  <a:srgbClr val="FFFFFF"/>
                </a:solidFill>
              </a:defRPr>
            </a:lvl5pPr>
            <a:lvl6pPr lvl="5" algn="l">
              <a:lnSpc>
                <a:spcPct val="100000"/>
              </a:lnSpc>
              <a:spcBef>
                <a:spcPts val="0"/>
              </a:spcBef>
              <a:spcAft>
                <a:spcPts val="0"/>
              </a:spcAft>
              <a:buClr>
                <a:srgbClr val="FFFFFF"/>
              </a:buClr>
              <a:buSzPts val="2400"/>
              <a:buNone/>
              <a:defRPr sz="2400" b="1">
                <a:solidFill>
                  <a:srgbClr val="FFFFFF"/>
                </a:solidFill>
              </a:defRPr>
            </a:lvl6pPr>
            <a:lvl7pPr lvl="6" algn="l">
              <a:lnSpc>
                <a:spcPct val="100000"/>
              </a:lnSpc>
              <a:spcBef>
                <a:spcPts val="0"/>
              </a:spcBef>
              <a:spcAft>
                <a:spcPts val="0"/>
              </a:spcAft>
              <a:buClr>
                <a:srgbClr val="FFFFFF"/>
              </a:buClr>
              <a:buSzPts val="2400"/>
              <a:buNone/>
              <a:defRPr sz="2400" b="1">
                <a:solidFill>
                  <a:srgbClr val="FFFFFF"/>
                </a:solidFill>
              </a:defRPr>
            </a:lvl7pPr>
            <a:lvl8pPr lvl="7" algn="l">
              <a:lnSpc>
                <a:spcPct val="100000"/>
              </a:lnSpc>
              <a:spcBef>
                <a:spcPts val="0"/>
              </a:spcBef>
              <a:spcAft>
                <a:spcPts val="0"/>
              </a:spcAft>
              <a:buClr>
                <a:srgbClr val="FFFFFF"/>
              </a:buClr>
              <a:buSzPts val="2400"/>
              <a:buNone/>
              <a:defRPr sz="2400" b="1">
                <a:solidFill>
                  <a:srgbClr val="FFFFFF"/>
                </a:solidFill>
              </a:defRPr>
            </a:lvl8pPr>
            <a:lvl9pPr lvl="8" algn="l">
              <a:lnSpc>
                <a:spcPct val="100000"/>
              </a:lnSpc>
              <a:spcBef>
                <a:spcPts val="0"/>
              </a:spcBef>
              <a:spcAft>
                <a:spcPts val="0"/>
              </a:spcAft>
              <a:buClr>
                <a:srgbClr val="FFFFFF"/>
              </a:buClr>
              <a:buSzPts val="2400"/>
              <a:buNone/>
              <a:defRPr sz="2400" b="1">
                <a:solidFill>
                  <a:srgbClr val="FFFFFF"/>
                </a:solidFill>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nkintas išdėstymas 3">
  <p:cSld name="AUTOLAYOUT_4">
    <p:bg>
      <p:bgPr>
        <a:solidFill>
          <a:srgbClr val="FFFFFF"/>
        </a:solidFill>
        <a:effectLst/>
      </p:bgPr>
    </p:bg>
    <p:spTree>
      <p:nvGrpSpPr>
        <p:cNvPr id="1" name="Shape 65"/>
        <p:cNvGrpSpPr/>
        <p:nvPr/>
      </p:nvGrpSpPr>
      <p:grpSpPr>
        <a:xfrm>
          <a:off x="0" y="0"/>
          <a:ext cx="0" cy="0"/>
          <a:chOff x="0" y="0"/>
          <a:chExt cx="0" cy="0"/>
        </a:xfrm>
      </p:grpSpPr>
      <p:sp>
        <p:nvSpPr>
          <p:cNvPr id="66" name="Google Shape;66;p16"/>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nkintas išdėstymas 4">
  <p:cSld name="AUTOLAYOUT_5">
    <p:bg>
      <p:bgPr>
        <a:solidFill>
          <a:srgbClr val="FFFFFF"/>
        </a:solidFill>
        <a:effectLst/>
      </p:bgPr>
    </p:bg>
    <p:spTree>
      <p:nvGrpSpPr>
        <p:cNvPr id="1" name="Shape 69"/>
        <p:cNvGrpSpPr/>
        <p:nvPr/>
      </p:nvGrpSpPr>
      <p:grpSpPr>
        <a:xfrm>
          <a:off x="0" y="0"/>
          <a:ext cx="0" cy="0"/>
          <a:chOff x="0" y="0"/>
          <a:chExt cx="0" cy="0"/>
        </a:xfrm>
      </p:grpSpPr>
      <p:sp>
        <p:nvSpPr>
          <p:cNvPr id="70" name="Google Shape;70;p17"/>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2" name="Google Shape;72;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nkintas išdėstymas 5">
  <p:cSld name="AUTOLAYOUT_6">
    <p:bg>
      <p:bgPr>
        <a:solidFill>
          <a:srgbClr val="FFFFFF"/>
        </a:solidFill>
        <a:effectLst/>
      </p:bgPr>
    </p:bg>
    <p:spTree>
      <p:nvGrpSpPr>
        <p:cNvPr id="1" name="Shape 73"/>
        <p:cNvGrpSpPr/>
        <p:nvPr/>
      </p:nvGrpSpPr>
      <p:grpSpPr>
        <a:xfrm>
          <a:off x="0" y="0"/>
          <a:ext cx="0" cy="0"/>
          <a:chOff x="0" y="0"/>
          <a:chExt cx="0" cy="0"/>
        </a:xfrm>
      </p:grpSpPr>
      <p:sp>
        <p:nvSpPr>
          <p:cNvPr id="74" name="Google Shape;74;p18"/>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8"/>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nkintas išdėstymas 6">
  <p:cSld name="AUTOLAYOUT_7">
    <p:bg>
      <p:bgPr>
        <a:solidFill>
          <a:srgbClr val="FFFFFF"/>
        </a:solidFill>
        <a:effectLst/>
      </p:bgPr>
    </p:bg>
    <p:spTree>
      <p:nvGrpSpPr>
        <p:cNvPr id="1" name="Shape 77"/>
        <p:cNvGrpSpPr/>
        <p:nvPr/>
      </p:nvGrpSpPr>
      <p:grpSpPr>
        <a:xfrm>
          <a:off x="0" y="0"/>
          <a:ext cx="0" cy="0"/>
          <a:chOff x="0" y="0"/>
          <a:chExt cx="0" cy="0"/>
        </a:xfrm>
      </p:grpSpPr>
      <p:sp>
        <p:nvSpPr>
          <p:cNvPr id="78" name="Google Shape;78;p19"/>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9"/>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0" name="Google Shape;80;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nkintas išdėstymas 7">
  <p:cSld name="AUTOLAYOUT_8">
    <p:bg>
      <p:bgPr>
        <a:solidFill>
          <a:srgbClr val="FFFFFF"/>
        </a:solidFill>
        <a:effectLst/>
      </p:bgPr>
    </p:bg>
    <p:spTree>
      <p:nvGrpSpPr>
        <p:cNvPr id="1" name="Shape 81"/>
        <p:cNvGrpSpPr/>
        <p:nvPr/>
      </p:nvGrpSpPr>
      <p:grpSpPr>
        <a:xfrm>
          <a:off x="0" y="0"/>
          <a:ext cx="0" cy="0"/>
          <a:chOff x="0" y="0"/>
          <a:chExt cx="0" cy="0"/>
        </a:xfrm>
      </p:grpSpPr>
      <p:sp>
        <p:nvSpPr>
          <p:cNvPr id="82" name="Google Shape;82;p20"/>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0"/>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4" name="Google Shape;84;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nkintas išdėstymas 8">
  <p:cSld name="AUTOLAYOUT_9">
    <p:bg>
      <p:bgPr>
        <a:solidFill>
          <a:srgbClr val="FFFFFF"/>
        </a:solidFill>
        <a:effectLst/>
      </p:bgPr>
    </p:bg>
    <p:spTree>
      <p:nvGrpSpPr>
        <p:cNvPr id="1" name="Shape 85"/>
        <p:cNvGrpSpPr/>
        <p:nvPr/>
      </p:nvGrpSpPr>
      <p:grpSpPr>
        <a:xfrm>
          <a:off x="0" y="0"/>
          <a:ext cx="0" cy="0"/>
          <a:chOff x="0" y="0"/>
          <a:chExt cx="0" cy="0"/>
        </a:xfrm>
      </p:grpSpPr>
      <p:sp>
        <p:nvSpPr>
          <p:cNvPr id="86" name="Google Shape;86;p21"/>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1"/>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8" name="Google Shape;88;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nkintas išdėstymas 9">
  <p:cSld name="AUTOLAYOUT_10">
    <p:bg>
      <p:bgPr>
        <a:solidFill>
          <a:srgbClr val="FFFFFF"/>
        </a:solidFill>
        <a:effectLst/>
      </p:bgPr>
    </p:bg>
    <p:spTree>
      <p:nvGrpSpPr>
        <p:cNvPr id="1" name="Shape 89"/>
        <p:cNvGrpSpPr/>
        <p:nvPr/>
      </p:nvGrpSpPr>
      <p:grpSpPr>
        <a:xfrm>
          <a:off x="0" y="0"/>
          <a:ext cx="0" cy="0"/>
          <a:chOff x="0" y="0"/>
          <a:chExt cx="0" cy="0"/>
        </a:xfrm>
      </p:grpSpPr>
      <p:sp>
        <p:nvSpPr>
          <p:cNvPr id="90" name="Google Shape;90;p22"/>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92" name="Google Shape;92;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nkintas išdėstymas 10">
  <p:cSld name="AUTOLAYOUT_11">
    <p:bg>
      <p:bgPr>
        <a:solidFill>
          <a:srgbClr val="FFFFFF"/>
        </a:solidFill>
        <a:effectLst/>
      </p:bgPr>
    </p:bg>
    <p:spTree>
      <p:nvGrpSpPr>
        <p:cNvPr id="1" name="Shape 93"/>
        <p:cNvGrpSpPr/>
        <p:nvPr/>
      </p:nvGrpSpPr>
      <p:grpSpPr>
        <a:xfrm>
          <a:off x="0" y="0"/>
          <a:ext cx="0" cy="0"/>
          <a:chOff x="0" y="0"/>
          <a:chExt cx="0" cy="0"/>
        </a:xfrm>
      </p:grpSpPr>
      <p:sp>
        <p:nvSpPr>
          <p:cNvPr id="94" name="Google Shape;94;p2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nkintas išdėstymas 11">
  <p:cSld name="AUTOLAYOUT_12">
    <p:bg>
      <p:bgPr>
        <a:solidFill>
          <a:srgbClr val="FFFFFF"/>
        </a:solidFill>
        <a:effectLst/>
      </p:bgPr>
    </p:bg>
    <p:spTree>
      <p:nvGrpSpPr>
        <p:cNvPr id="1" name="Shape 97"/>
        <p:cNvGrpSpPr/>
        <p:nvPr/>
      </p:nvGrpSpPr>
      <p:grpSpPr>
        <a:xfrm>
          <a:off x="0" y="0"/>
          <a:ext cx="0" cy="0"/>
          <a:chOff x="0" y="0"/>
          <a:chExt cx="0" cy="0"/>
        </a:xfrm>
      </p:grpSpPr>
      <p:sp>
        <p:nvSpPr>
          <p:cNvPr id="98" name="Google Shape;98;p2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4"/>
          <p:cNvSpPr txBox="1">
            <a:spLocks noGrp="1"/>
          </p:cNvSpPr>
          <p:nvPr>
            <p:ph type="title"/>
          </p:nvPr>
        </p:nvSpPr>
        <p:spPr>
          <a:xfrm>
            <a:off x="4049113" y="307825"/>
            <a:ext cx="4779300" cy="14181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a:solidFill>
                  <a:srgbClr val="4A86E8"/>
                </a:solidFill>
              </a:defRPr>
            </a:lvl1pPr>
            <a:lvl2pPr lvl="1" algn="l">
              <a:lnSpc>
                <a:spcPct val="100000"/>
              </a:lnSpc>
              <a:spcBef>
                <a:spcPts val="0"/>
              </a:spcBef>
              <a:spcAft>
                <a:spcPts val="0"/>
              </a:spcAft>
              <a:buClr>
                <a:schemeClr val="dk1"/>
              </a:buClr>
              <a:buSzPts val="3000"/>
              <a:buNone/>
              <a:defRPr sz="3000">
                <a:solidFill>
                  <a:srgbClr val="4A86E8"/>
                </a:solidFill>
              </a:defRPr>
            </a:lvl2pPr>
            <a:lvl3pPr lvl="2" algn="l">
              <a:lnSpc>
                <a:spcPct val="100000"/>
              </a:lnSpc>
              <a:spcBef>
                <a:spcPts val="0"/>
              </a:spcBef>
              <a:spcAft>
                <a:spcPts val="0"/>
              </a:spcAft>
              <a:buClr>
                <a:schemeClr val="dk1"/>
              </a:buClr>
              <a:buSzPts val="3000"/>
              <a:buNone/>
              <a:defRPr sz="3000">
                <a:solidFill>
                  <a:srgbClr val="4A86E8"/>
                </a:solidFill>
              </a:defRPr>
            </a:lvl3pPr>
            <a:lvl4pPr lvl="3" algn="l">
              <a:lnSpc>
                <a:spcPct val="100000"/>
              </a:lnSpc>
              <a:spcBef>
                <a:spcPts val="0"/>
              </a:spcBef>
              <a:spcAft>
                <a:spcPts val="0"/>
              </a:spcAft>
              <a:buClr>
                <a:schemeClr val="dk1"/>
              </a:buClr>
              <a:buSzPts val="3000"/>
              <a:buNone/>
              <a:defRPr sz="3000">
                <a:solidFill>
                  <a:srgbClr val="4A86E8"/>
                </a:solidFill>
              </a:defRPr>
            </a:lvl4pPr>
            <a:lvl5pPr lvl="4" algn="l">
              <a:lnSpc>
                <a:spcPct val="100000"/>
              </a:lnSpc>
              <a:spcBef>
                <a:spcPts val="0"/>
              </a:spcBef>
              <a:spcAft>
                <a:spcPts val="0"/>
              </a:spcAft>
              <a:buClr>
                <a:schemeClr val="dk1"/>
              </a:buClr>
              <a:buSzPts val="3000"/>
              <a:buNone/>
              <a:defRPr sz="3000">
                <a:solidFill>
                  <a:srgbClr val="4A86E8"/>
                </a:solidFill>
              </a:defRPr>
            </a:lvl5pPr>
            <a:lvl6pPr lvl="5" algn="l">
              <a:lnSpc>
                <a:spcPct val="100000"/>
              </a:lnSpc>
              <a:spcBef>
                <a:spcPts val="0"/>
              </a:spcBef>
              <a:spcAft>
                <a:spcPts val="0"/>
              </a:spcAft>
              <a:buClr>
                <a:schemeClr val="dk1"/>
              </a:buClr>
              <a:buSzPts val="3000"/>
              <a:buNone/>
              <a:defRPr sz="3000">
                <a:solidFill>
                  <a:srgbClr val="4A86E8"/>
                </a:solidFill>
              </a:defRPr>
            </a:lvl6pPr>
            <a:lvl7pPr lvl="6" algn="l">
              <a:lnSpc>
                <a:spcPct val="100000"/>
              </a:lnSpc>
              <a:spcBef>
                <a:spcPts val="0"/>
              </a:spcBef>
              <a:spcAft>
                <a:spcPts val="0"/>
              </a:spcAft>
              <a:buClr>
                <a:schemeClr val="dk1"/>
              </a:buClr>
              <a:buSzPts val="3000"/>
              <a:buNone/>
              <a:defRPr sz="3000">
                <a:solidFill>
                  <a:srgbClr val="4A86E8"/>
                </a:solidFill>
              </a:defRPr>
            </a:lvl7pPr>
            <a:lvl8pPr lvl="7" algn="l">
              <a:lnSpc>
                <a:spcPct val="100000"/>
              </a:lnSpc>
              <a:spcBef>
                <a:spcPts val="0"/>
              </a:spcBef>
              <a:spcAft>
                <a:spcPts val="0"/>
              </a:spcAft>
              <a:buClr>
                <a:schemeClr val="dk1"/>
              </a:buClr>
              <a:buSzPts val="3000"/>
              <a:buNone/>
              <a:defRPr sz="3000">
                <a:solidFill>
                  <a:srgbClr val="4A86E8"/>
                </a:solidFill>
              </a:defRPr>
            </a:lvl8pPr>
            <a:lvl9pPr lvl="8" algn="l">
              <a:lnSpc>
                <a:spcPct val="100000"/>
              </a:lnSpc>
              <a:spcBef>
                <a:spcPts val="0"/>
              </a:spcBef>
              <a:spcAft>
                <a:spcPts val="0"/>
              </a:spcAft>
              <a:buClr>
                <a:schemeClr val="dk1"/>
              </a:buClr>
              <a:buSzPts val="3000"/>
              <a:buNone/>
              <a:defRPr sz="3000">
                <a:solidFill>
                  <a:srgbClr val="4A86E8"/>
                </a:solidFill>
              </a:defRPr>
            </a:lvl9pPr>
          </a:lstStyle>
          <a:p>
            <a:endParaRPr/>
          </a:p>
        </p:txBody>
      </p:sp>
      <p:sp>
        <p:nvSpPr>
          <p:cNvPr id="100" name="Google Shape;100;p24"/>
          <p:cNvSpPr txBox="1">
            <a:spLocks noGrp="1"/>
          </p:cNvSpPr>
          <p:nvPr>
            <p:ph type="body" idx="1"/>
          </p:nvPr>
        </p:nvSpPr>
        <p:spPr>
          <a:xfrm>
            <a:off x="4054888" y="1808125"/>
            <a:ext cx="4779300" cy="27687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101" name="Google Shape;101;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nkintas išdėstymas 13">
  <p:cSld name="AUTOLAYOUT_14">
    <p:bg>
      <p:bgPr>
        <a:solidFill>
          <a:srgbClr val="FFFFFF"/>
        </a:solidFill>
        <a:effectLst/>
      </p:bgPr>
    </p:bg>
    <p:spTree>
      <p:nvGrpSpPr>
        <p:cNvPr id="1" name="Shape 102"/>
        <p:cNvGrpSpPr/>
        <p:nvPr/>
      </p:nvGrpSpPr>
      <p:grpSpPr>
        <a:xfrm>
          <a:off x="0" y="0"/>
          <a:ext cx="0" cy="0"/>
          <a:chOff x="0" y="0"/>
          <a:chExt cx="0" cy="0"/>
        </a:xfrm>
      </p:grpSpPr>
      <p:sp>
        <p:nvSpPr>
          <p:cNvPr id="103" name="Google Shape;103;p25"/>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5"/>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105" name="Google Shape;105;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6"/>
          <p:cNvPicPr preferRelativeResize="0"/>
          <p:nvPr/>
        </p:nvPicPr>
        <p:blipFill rotWithShape="1">
          <a:blip r:embed="rId3">
            <a:alphaModFix amt="65000"/>
          </a:blip>
          <a:srcRect t="10629" b="10629"/>
          <a:stretch/>
        </p:blipFill>
        <p:spPr>
          <a:xfrm>
            <a:off x="0" y="0"/>
            <a:ext cx="9144003" cy="5143498"/>
          </a:xfrm>
          <a:prstGeom prst="rect">
            <a:avLst/>
          </a:prstGeom>
          <a:noFill/>
          <a:ln>
            <a:noFill/>
          </a:ln>
        </p:spPr>
      </p:pic>
      <p:sp>
        <p:nvSpPr>
          <p:cNvPr id="111" name="Google Shape;111;p26"/>
          <p:cNvSpPr txBox="1">
            <a:spLocks noGrp="1"/>
          </p:cNvSpPr>
          <p:nvPr>
            <p:ph type="ctrTitle"/>
          </p:nvPr>
        </p:nvSpPr>
        <p:spPr>
          <a:xfrm>
            <a:off x="339800" y="2125775"/>
            <a:ext cx="8453100" cy="15783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lt"/>
              <a:t>Who was Simone Veil?</a:t>
            </a:r>
            <a:endParaRPr/>
          </a:p>
        </p:txBody>
      </p:sp>
      <p:sp>
        <p:nvSpPr>
          <p:cNvPr id="112" name="Google Shape;112;p26"/>
          <p:cNvSpPr txBox="1">
            <a:spLocks noGrp="1"/>
          </p:cNvSpPr>
          <p:nvPr>
            <p:ph type="subTitle" idx="1"/>
          </p:nvPr>
        </p:nvSpPr>
        <p:spPr>
          <a:xfrm>
            <a:off x="339925" y="3856800"/>
            <a:ext cx="8453100" cy="362100"/>
          </a:xfrm>
          <a:prstGeom prst="rect">
            <a:avLst/>
          </a:prstGeom>
        </p:spPr>
        <p:txBody>
          <a:bodyPr spcFirstLastPara="1" wrap="square" lIns="91425" tIns="91425" rIns="91425" bIns="91425" anchor="t" anchorCtr="0">
            <a:normAutofit fontScale="70000" lnSpcReduction="20000"/>
          </a:bodyPr>
          <a:lstStyle/>
          <a:p>
            <a:pPr marL="0" lvl="0" indent="0" algn="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5"/>
          <p:cNvPicPr preferRelativeResize="0"/>
          <p:nvPr/>
        </p:nvPicPr>
        <p:blipFill rotWithShape="1">
          <a:blip r:embed="rId3">
            <a:alphaModFix amt="50000"/>
          </a:blip>
          <a:srcRect t="7827" b="7827"/>
          <a:stretch/>
        </p:blipFill>
        <p:spPr>
          <a:xfrm>
            <a:off x="0" y="0"/>
            <a:ext cx="9144006" cy="5143496"/>
          </a:xfrm>
          <a:prstGeom prst="rect">
            <a:avLst/>
          </a:prstGeom>
          <a:noFill/>
          <a:ln>
            <a:noFill/>
          </a:ln>
        </p:spPr>
      </p:pic>
      <p:sp>
        <p:nvSpPr>
          <p:cNvPr id="172" name="Google Shape;172;p35"/>
          <p:cNvSpPr txBox="1">
            <a:spLocks noGrp="1"/>
          </p:cNvSpPr>
          <p:nvPr>
            <p:ph type="ctrTitle"/>
          </p:nvPr>
        </p:nvSpPr>
        <p:spPr>
          <a:xfrm>
            <a:off x="0" y="2502900"/>
            <a:ext cx="5445900" cy="2640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lt" sz="2000" b="0"/>
              <a:t>As a survivor of the Holocaust, Veil found it hard to understand how one European country could wage war on another. She became committed to the idea of a Europe in which such atrocities could never happen again.</a:t>
            </a:r>
            <a:endParaRPr sz="2000" b="0"/>
          </a:p>
          <a:p>
            <a:pPr marL="0" lvl="0" indent="0" algn="l" rtl="0">
              <a:spcBef>
                <a:spcPts val="0"/>
              </a:spcBef>
              <a:spcAft>
                <a:spcPts val="0"/>
              </a:spcAft>
              <a:buClr>
                <a:schemeClr val="dk1"/>
              </a:buClr>
              <a:buSzPts val="1100"/>
              <a:buFont typeface="Arial"/>
              <a:buNone/>
            </a:pPr>
            <a:endParaRPr sz="2000" b="0"/>
          </a:p>
          <a:p>
            <a:pPr marL="0" lvl="0" indent="0" algn="l" rtl="0">
              <a:spcBef>
                <a:spcPts val="0"/>
              </a:spcBef>
              <a:spcAft>
                <a:spcPts val="0"/>
              </a:spcAft>
              <a:buNone/>
            </a:pPr>
            <a:r>
              <a:rPr lang="lt" sz="2000" b="0"/>
              <a:t>This is why in 1979, she participated in the European Parliament elections.</a:t>
            </a:r>
            <a:endParaRPr sz="20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6"/>
          <p:cNvPicPr preferRelativeResize="0"/>
          <p:nvPr/>
        </p:nvPicPr>
        <p:blipFill rotWithShape="1">
          <a:blip r:embed="rId3">
            <a:alphaModFix amt="50000"/>
          </a:blip>
          <a:srcRect t="7834" b="7834"/>
          <a:stretch/>
        </p:blipFill>
        <p:spPr>
          <a:xfrm>
            <a:off x="0" y="0"/>
            <a:ext cx="9144005" cy="5143497"/>
          </a:xfrm>
          <a:prstGeom prst="rect">
            <a:avLst/>
          </a:prstGeom>
          <a:noFill/>
          <a:ln>
            <a:noFill/>
          </a:ln>
        </p:spPr>
      </p:pic>
      <p:sp>
        <p:nvSpPr>
          <p:cNvPr id="178" name="Google Shape;178;p36"/>
          <p:cNvSpPr txBox="1">
            <a:spLocks noGrp="1"/>
          </p:cNvSpPr>
          <p:nvPr>
            <p:ph type="ctrTitle"/>
          </p:nvPr>
        </p:nvSpPr>
        <p:spPr>
          <a:xfrm>
            <a:off x="0" y="2502900"/>
            <a:ext cx="5445900" cy="2640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lt" sz="2000" b="0"/>
              <a:t>Veil was successfully elected to the European Parliament, which chose her as its President, thus </a:t>
            </a:r>
            <a:r>
              <a:rPr lang="lt" sz="2000"/>
              <a:t>becoming leader of the first directly elected European Parliament and the first woman at the head of any EU institution.</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7"/>
          <p:cNvPicPr preferRelativeResize="0"/>
          <p:nvPr/>
        </p:nvPicPr>
        <p:blipFill rotWithShape="1">
          <a:blip r:embed="rId3">
            <a:alphaModFix amt="50000"/>
          </a:blip>
          <a:srcRect t="8513" b="8513"/>
          <a:stretch/>
        </p:blipFill>
        <p:spPr>
          <a:xfrm>
            <a:off x="0" y="0"/>
            <a:ext cx="9144005" cy="5143497"/>
          </a:xfrm>
          <a:prstGeom prst="rect">
            <a:avLst/>
          </a:prstGeom>
          <a:noFill/>
          <a:ln>
            <a:noFill/>
          </a:ln>
        </p:spPr>
      </p:pic>
      <p:sp>
        <p:nvSpPr>
          <p:cNvPr id="184" name="Google Shape;184;p37"/>
          <p:cNvSpPr txBox="1">
            <a:spLocks noGrp="1"/>
          </p:cNvSpPr>
          <p:nvPr>
            <p:ph type="ctrTitle"/>
          </p:nvPr>
        </p:nvSpPr>
        <p:spPr>
          <a:xfrm>
            <a:off x="0" y="2502900"/>
            <a:ext cx="5445900" cy="2640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lt" sz="2000" b="0"/>
              <a:t>During her time at the Parliament, she won the Charlemagne Prize, the award given to honour a person’s contributions to European unity.</a:t>
            </a:r>
            <a:endParaRPr sz="2000" b="0"/>
          </a:p>
          <a:p>
            <a:pPr marL="0" lvl="0" indent="0" algn="l" rtl="0">
              <a:spcBef>
                <a:spcPts val="0"/>
              </a:spcBef>
              <a:spcAft>
                <a:spcPts val="0"/>
              </a:spcAft>
              <a:buNone/>
            </a:pPr>
            <a:endParaRPr sz="2000" b="0"/>
          </a:p>
          <a:p>
            <a:pPr marL="0" lvl="0" indent="0" algn="l" rtl="0">
              <a:spcBef>
                <a:spcPts val="0"/>
              </a:spcBef>
              <a:spcAft>
                <a:spcPts val="0"/>
              </a:spcAft>
              <a:buNone/>
            </a:pPr>
            <a:r>
              <a:rPr lang="lt" sz="2000" b="0"/>
              <a:t>While in Parliament, she strove in other ways to help women, for example, she was able to expand health coverage, monthly stipends for childcare, maternity benefits, and so on.</a:t>
            </a:r>
            <a:endParaRPr sz="2000" b="0"/>
          </a:p>
          <a:p>
            <a:pPr marL="0" lvl="0" indent="0" algn="l" rtl="0">
              <a:spcBef>
                <a:spcPts val="0"/>
              </a:spcBef>
              <a:spcAft>
                <a:spcPts val="0"/>
              </a:spcAft>
              <a:buNone/>
            </a:pPr>
            <a:endParaRPr sz="2000" b="0"/>
          </a:p>
          <a:p>
            <a:pPr marL="0" lvl="0" indent="0" algn="l" rtl="0">
              <a:spcBef>
                <a:spcPts val="0"/>
              </a:spcBef>
              <a:spcAft>
                <a:spcPts val="0"/>
              </a:spcAft>
              <a:buNone/>
            </a:pPr>
            <a:endParaRPr sz="20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4054900" y="131900"/>
            <a:ext cx="4779300" cy="698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lt">
                <a:solidFill>
                  <a:srgbClr val="4A86E8"/>
                </a:solidFill>
              </a:rPr>
              <a:t>Veil’s later life </a:t>
            </a:r>
            <a:endParaRPr>
              <a:solidFill>
                <a:srgbClr val="4A86E8"/>
              </a:solidFill>
            </a:endParaRPr>
          </a:p>
        </p:txBody>
      </p:sp>
      <p:sp>
        <p:nvSpPr>
          <p:cNvPr id="190" name="Google Shape;190;p38"/>
          <p:cNvSpPr txBox="1">
            <a:spLocks noGrp="1"/>
          </p:cNvSpPr>
          <p:nvPr>
            <p:ph type="body" idx="1"/>
          </p:nvPr>
        </p:nvSpPr>
        <p:spPr>
          <a:xfrm>
            <a:off x="4004350" y="830000"/>
            <a:ext cx="4942500" cy="374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lt" sz="1500">
                <a:solidFill>
                  <a:srgbClr val="4A86E8"/>
                </a:solidFill>
              </a:rPr>
              <a:t>After 14 years in the European Parliament, Veil returned to French politics, serving as Minister of State and Minister of Health.</a:t>
            </a:r>
            <a:endParaRPr sz="1500">
              <a:solidFill>
                <a:srgbClr val="4A86E8"/>
              </a:solidFill>
            </a:endParaRPr>
          </a:p>
          <a:p>
            <a:pPr marL="0" lvl="0" indent="0" algn="l" rtl="0">
              <a:spcBef>
                <a:spcPts val="1600"/>
              </a:spcBef>
              <a:spcAft>
                <a:spcPts val="0"/>
              </a:spcAft>
              <a:buNone/>
            </a:pPr>
            <a:r>
              <a:rPr lang="lt" sz="1500">
                <a:solidFill>
                  <a:srgbClr val="4A86E8"/>
                </a:solidFill>
              </a:rPr>
              <a:t>In 2005 she campaigned in favour of the idea to establish a Constitution for Europe.</a:t>
            </a:r>
            <a:endParaRPr sz="1500">
              <a:solidFill>
                <a:srgbClr val="4A86E8"/>
              </a:solidFill>
            </a:endParaRPr>
          </a:p>
          <a:p>
            <a:pPr marL="0" lvl="0" indent="0" algn="l" rtl="0">
              <a:spcBef>
                <a:spcPts val="1600"/>
              </a:spcBef>
              <a:spcAft>
                <a:spcPts val="0"/>
              </a:spcAft>
              <a:buNone/>
            </a:pPr>
            <a:r>
              <a:rPr lang="lt" sz="1500">
                <a:solidFill>
                  <a:srgbClr val="4A86E8"/>
                </a:solidFill>
              </a:rPr>
              <a:t>Veil also published an autobiography titled “A Life”.</a:t>
            </a:r>
            <a:endParaRPr sz="1500">
              <a:solidFill>
                <a:srgbClr val="4A86E8"/>
              </a:solidFill>
            </a:endParaRPr>
          </a:p>
          <a:p>
            <a:pPr marL="0" lvl="0" indent="0" algn="l" rtl="0">
              <a:spcBef>
                <a:spcPts val="1600"/>
              </a:spcBef>
              <a:spcAft>
                <a:spcPts val="0"/>
              </a:spcAft>
              <a:buNone/>
            </a:pPr>
            <a:endParaRPr sz="1500">
              <a:solidFill>
                <a:srgbClr val="4A86E8"/>
              </a:solidFill>
            </a:endParaRPr>
          </a:p>
          <a:p>
            <a:pPr marL="0" lvl="0" indent="0" algn="l" rtl="0">
              <a:spcBef>
                <a:spcPts val="1600"/>
              </a:spcBef>
              <a:spcAft>
                <a:spcPts val="0"/>
              </a:spcAft>
              <a:buNone/>
            </a:pPr>
            <a:endParaRPr sz="1500">
              <a:solidFill>
                <a:srgbClr val="4A86E8"/>
              </a:solidFill>
            </a:endParaRPr>
          </a:p>
          <a:p>
            <a:pPr marL="0" lvl="0" indent="0" algn="l" rtl="0">
              <a:spcBef>
                <a:spcPts val="1600"/>
              </a:spcBef>
              <a:spcAft>
                <a:spcPts val="1600"/>
              </a:spcAft>
              <a:buNone/>
            </a:pPr>
            <a:endParaRPr sz="1500">
              <a:solidFill>
                <a:srgbClr val="4A86E8"/>
              </a:solidFill>
            </a:endParaRPr>
          </a:p>
        </p:txBody>
      </p:sp>
      <p:pic>
        <p:nvPicPr>
          <p:cNvPr id="191" name="Google Shape;191;p38"/>
          <p:cNvPicPr preferRelativeResize="0"/>
          <p:nvPr/>
        </p:nvPicPr>
        <p:blipFill>
          <a:blip r:embed="rId3">
            <a:alphaModFix/>
          </a:blip>
          <a:stretch>
            <a:fillRect/>
          </a:stretch>
        </p:blipFill>
        <p:spPr>
          <a:xfrm>
            <a:off x="160775" y="131900"/>
            <a:ext cx="3699550" cy="2673085"/>
          </a:xfrm>
          <a:prstGeom prst="rect">
            <a:avLst/>
          </a:prstGeom>
          <a:noFill/>
          <a:ln>
            <a:noFill/>
          </a:ln>
        </p:spPr>
      </p:pic>
      <p:pic>
        <p:nvPicPr>
          <p:cNvPr id="192" name="Google Shape;192;p38"/>
          <p:cNvPicPr preferRelativeResize="0"/>
          <p:nvPr/>
        </p:nvPicPr>
        <p:blipFill>
          <a:blip r:embed="rId4">
            <a:alphaModFix/>
          </a:blip>
          <a:stretch>
            <a:fillRect/>
          </a:stretch>
        </p:blipFill>
        <p:spPr>
          <a:xfrm>
            <a:off x="505675" y="2923874"/>
            <a:ext cx="3009750" cy="2177750"/>
          </a:xfrm>
          <a:prstGeom prst="rect">
            <a:avLst/>
          </a:prstGeom>
          <a:noFill/>
          <a:ln>
            <a:noFill/>
          </a:ln>
        </p:spPr>
      </p:pic>
      <p:pic>
        <p:nvPicPr>
          <p:cNvPr id="193" name="Google Shape;193;p38"/>
          <p:cNvPicPr preferRelativeResize="0"/>
          <p:nvPr/>
        </p:nvPicPr>
        <p:blipFill>
          <a:blip r:embed="rId5">
            <a:alphaModFix/>
          </a:blip>
          <a:stretch>
            <a:fillRect/>
          </a:stretch>
        </p:blipFill>
        <p:spPr>
          <a:xfrm>
            <a:off x="5513575" y="2923875"/>
            <a:ext cx="1428619" cy="2177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9"/>
          <p:cNvPicPr preferRelativeResize="0"/>
          <p:nvPr/>
        </p:nvPicPr>
        <p:blipFill rotWithShape="1">
          <a:blip r:embed="rId3">
            <a:alphaModFix/>
          </a:blip>
          <a:srcRect t="238" b="238"/>
          <a:stretch/>
        </p:blipFill>
        <p:spPr>
          <a:xfrm>
            <a:off x="3" y="0"/>
            <a:ext cx="3445524" cy="2571752"/>
          </a:xfrm>
          <a:prstGeom prst="rect">
            <a:avLst/>
          </a:prstGeom>
          <a:noFill/>
          <a:ln>
            <a:noFill/>
          </a:ln>
        </p:spPr>
      </p:pic>
      <p:pic>
        <p:nvPicPr>
          <p:cNvPr id="199" name="Google Shape;199;p39"/>
          <p:cNvPicPr preferRelativeResize="0"/>
          <p:nvPr/>
        </p:nvPicPr>
        <p:blipFill rotWithShape="1">
          <a:blip r:embed="rId4">
            <a:alphaModFix/>
          </a:blip>
          <a:srcRect t="12680" b="12680"/>
          <a:stretch/>
        </p:blipFill>
        <p:spPr>
          <a:xfrm>
            <a:off x="0" y="2571750"/>
            <a:ext cx="3445527" cy="2571750"/>
          </a:xfrm>
          <a:prstGeom prst="rect">
            <a:avLst/>
          </a:prstGeom>
          <a:noFill/>
          <a:ln>
            <a:noFill/>
          </a:ln>
        </p:spPr>
      </p:pic>
      <p:sp>
        <p:nvSpPr>
          <p:cNvPr id="200" name="Google Shape;200;p39"/>
          <p:cNvSpPr txBox="1">
            <a:spLocks noGrp="1"/>
          </p:cNvSpPr>
          <p:nvPr>
            <p:ph type="body" idx="1"/>
          </p:nvPr>
        </p:nvSpPr>
        <p:spPr>
          <a:xfrm>
            <a:off x="3702775" y="293800"/>
            <a:ext cx="5294400" cy="46491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688"/>
              <a:buNone/>
            </a:pPr>
            <a:r>
              <a:rPr lang="lt" sz="1913">
                <a:solidFill>
                  <a:srgbClr val="4A86E8"/>
                </a:solidFill>
              </a:rPr>
              <a:t>Veil passed away on June 30, 2017. She lived for 90 years.</a:t>
            </a:r>
            <a:endParaRPr sz="1913">
              <a:solidFill>
                <a:srgbClr val="4A86E8"/>
              </a:solidFill>
            </a:endParaRPr>
          </a:p>
          <a:p>
            <a:pPr marL="0" lvl="0" indent="0" algn="l" rtl="0">
              <a:lnSpc>
                <a:spcPct val="105000"/>
              </a:lnSpc>
              <a:spcBef>
                <a:spcPts val="1600"/>
              </a:spcBef>
              <a:spcAft>
                <a:spcPts val="0"/>
              </a:spcAft>
              <a:buSzPts val="688"/>
              <a:buNone/>
            </a:pPr>
            <a:r>
              <a:rPr lang="lt" sz="1913">
                <a:solidFill>
                  <a:srgbClr val="4A86E8"/>
                </a:solidFill>
              </a:rPr>
              <a:t>When Veil was elected to the French Academy in 2008, she had three things engraved on the ceremonial sword that is crafted for each member of the academy. These were:</a:t>
            </a:r>
            <a:endParaRPr sz="1913">
              <a:solidFill>
                <a:srgbClr val="4A86E8"/>
              </a:solidFill>
            </a:endParaRPr>
          </a:p>
          <a:p>
            <a:pPr marL="0" lvl="0" indent="0" algn="l" rtl="0">
              <a:lnSpc>
                <a:spcPct val="105000"/>
              </a:lnSpc>
              <a:spcBef>
                <a:spcPts val="1600"/>
              </a:spcBef>
              <a:spcAft>
                <a:spcPts val="0"/>
              </a:spcAft>
              <a:buSzPts val="688"/>
              <a:buNone/>
            </a:pPr>
            <a:r>
              <a:rPr lang="lt" sz="1913">
                <a:solidFill>
                  <a:srgbClr val="4A86E8"/>
                </a:solidFill>
              </a:rPr>
              <a:t>Her Auschwitz tattoo number,</a:t>
            </a:r>
            <a:endParaRPr sz="1913">
              <a:solidFill>
                <a:srgbClr val="4A86E8"/>
              </a:solidFill>
            </a:endParaRPr>
          </a:p>
          <a:p>
            <a:pPr marL="0" lvl="0" indent="0" algn="l" rtl="0">
              <a:lnSpc>
                <a:spcPct val="105000"/>
              </a:lnSpc>
              <a:spcBef>
                <a:spcPts val="1600"/>
              </a:spcBef>
              <a:spcAft>
                <a:spcPts val="0"/>
              </a:spcAft>
              <a:buSzPts val="688"/>
              <a:buNone/>
            </a:pPr>
            <a:r>
              <a:rPr lang="lt" sz="1913">
                <a:solidFill>
                  <a:srgbClr val="4A86E8"/>
                </a:solidFill>
              </a:rPr>
              <a:t>The motto of the French Republic, ’Liberty Equality, Fraternity’,</a:t>
            </a:r>
            <a:endParaRPr sz="1913">
              <a:solidFill>
                <a:srgbClr val="4A86E8"/>
              </a:solidFill>
            </a:endParaRPr>
          </a:p>
          <a:p>
            <a:pPr marL="0" lvl="0" indent="0" algn="l" rtl="0">
              <a:lnSpc>
                <a:spcPct val="105000"/>
              </a:lnSpc>
              <a:spcBef>
                <a:spcPts val="1600"/>
              </a:spcBef>
              <a:spcAft>
                <a:spcPts val="0"/>
              </a:spcAft>
              <a:buClr>
                <a:schemeClr val="dk1"/>
              </a:buClr>
              <a:buSzPts val="688"/>
              <a:buFont typeface="Arial"/>
              <a:buNone/>
            </a:pPr>
            <a:r>
              <a:rPr lang="lt" sz="1913" b="1">
                <a:solidFill>
                  <a:srgbClr val="4A86E8"/>
                </a:solidFill>
              </a:rPr>
              <a:t>And the European Union motto, ‘United in Diversity’. </a:t>
            </a:r>
            <a:endParaRPr sz="1913" b="1">
              <a:solidFill>
                <a:srgbClr val="4A86E8"/>
              </a:solidFill>
            </a:endParaRPr>
          </a:p>
          <a:p>
            <a:pPr marL="0" lvl="0" indent="0" algn="l" rtl="0">
              <a:lnSpc>
                <a:spcPct val="105000"/>
              </a:lnSpc>
              <a:spcBef>
                <a:spcPts val="1600"/>
              </a:spcBef>
              <a:spcAft>
                <a:spcPts val="1600"/>
              </a:spcAft>
              <a:buSzPts val="688"/>
              <a:buNone/>
            </a:pPr>
            <a:endParaRPr sz="1600">
              <a:solidFill>
                <a:srgbClr val="4A86E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40"/>
          <p:cNvPicPr preferRelativeResize="0"/>
          <p:nvPr/>
        </p:nvPicPr>
        <p:blipFill rotWithShape="1">
          <a:blip r:embed="rId3">
            <a:alphaModFix amt="50000"/>
          </a:blip>
          <a:srcRect t="15558" b="15565"/>
          <a:stretch/>
        </p:blipFill>
        <p:spPr>
          <a:xfrm>
            <a:off x="0" y="0"/>
            <a:ext cx="9144005" cy="5143497"/>
          </a:xfrm>
          <a:prstGeom prst="rect">
            <a:avLst/>
          </a:prstGeom>
          <a:noFill/>
          <a:ln>
            <a:noFill/>
          </a:ln>
        </p:spPr>
      </p:pic>
      <p:sp>
        <p:nvSpPr>
          <p:cNvPr id="206" name="Google Shape;206;p40"/>
          <p:cNvSpPr txBox="1">
            <a:spLocks noGrp="1"/>
          </p:cNvSpPr>
          <p:nvPr>
            <p:ph type="ctrTitle"/>
          </p:nvPr>
        </p:nvSpPr>
        <p:spPr>
          <a:xfrm>
            <a:off x="1849050" y="3895925"/>
            <a:ext cx="5445900" cy="1101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lt" b="0"/>
              <a:t>Thank you!</a:t>
            </a:r>
            <a:endParaRPr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7"/>
          <p:cNvPicPr preferRelativeResize="0"/>
          <p:nvPr/>
        </p:nvPicPr>
        <p:blipFill rotWithShape="1">
          <a:blip r:embed="rId3">
            <a:alphaModFix/>
          </a:blip>
          <a:srcRect t="10649" b="10641"/>
          <a:stretch/>
        </p:blipFill>
        <p:spPr>
          <a:xfrm>
            <a:off x="3" y="0"/>
            <a:ext cx="3445527" cy="2571753"/>
          </a:xfrm>
          <a:prstGeom prst="rect">
            <a:avLst/>
          </a:prstGeom>
          <a:noFill/>
          <a:ln>
            <a:noFill/>
          </a:ln>
        </p:spPr>
      </p:pic>
      <p:pic>
        <p:nvPicPr>
          <p:cNvPr id="118" name="Google Shape;118;p27"/>
          <p:cNvPicPr preferRelativeResize="0"/>
          <p:nvPr/>
        </p:nvPicPr>
        <p:blipFill rotWithShape="1">
          <a:blip r:embed="rId4">
            <a:alphaModFix/>
          </a:blip>
          <a:srcRect t="6941" b="6933"/>
          <a:stretch/>
        </p:blipFill>
        <p:spPr>
          <a:xfrm>
            <a:off x="0" y="2571750"/>
            <a:ext cx="3445526" cy="2571751"/>
          </a:xfrm>
          <a:prstGeom prst="rect">
            <a:avLst/>
          </a:prstGeom>
          <a:noFill/>
          <a:ln>
            <a:noFill/>
          </a:ln>
        </p:spPr>
      </p:pic>
      <p:sp>
        <p:nvSpPr>
          <p:cNvPr id="119" name="Google Shape;119;p27"/>
          <p:cNvSpPr txBox="1">
            <a:spLocks noGrp="1"/>
          </p:cNvSpPr>
          <p:nvPr>
            <p:ph type="title"/>
          </p:nvPr>
        </p:nvSpPr>
        <p:spPr>
          <a:xfrm>
            <a:off x="3445525" y="39750"/>
            <a:ext cx="5698500" cy="1234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lt" sz="2211">
                <a:solidFill>
                  <a:srgbClr val="4A86E8"/>
                </a:solidFill>
              </a:rPr>
              <a:t>Simone Veil was born on July 13th, 1927, to a Jewish family in Nice, France.</a:t>
            </a:r>
            <a:endParaRPr sz="2411">
              <a:solidFill>
                <a:srgbClr val="4A86E8"/>
              </a:solidFill>
            </a:endParaRPr>
          </a:p>
          <a:p>
            <a:pPr marL="0" lvl="0" indent="0" algn="l" rtl="0">
              <a:spcBef>
                <a:spcPts val="0"/>
              </a:spcBef>
              <a:spcAft>
                <a:spcPts val="0"/>
              </a:spcAft>
              <a:buNone/>
            </a:pPr>
            <a:endParaRPr sz="1400">
              <a:solidFill>
                <a:srgbClr val="00FF00"/>
              </a:solidFill>
            </a:endParaRPr>
          </a:p>
        </p:txBody>
      </p:sp>
      <p:sp>
        <p:nvSpPr>
          <p:cNvPr id="120" name="Google Shape;120;p27"/>
          <p:cNvSpPr txBox="1">
            <a:spLocks noGrp="1"/>
          </p:cNvSpPr>
          <p:nvPr>
            <p:ph type="body" idx="1"/>
          </p:nvPr>
        </p:nvSpPr>
        <p:spPr>
          <a:xfrm>
            <a:off x="4054888" y="1808125"/>
            <a:ext cx="4779300" cy="27687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endParaRPr/>
          </a:p>
        </p:txBody>
      </p:sp>
      <p:pic>
        <p:nvPicPr>
          <p:cNvPr id="121" name="Google Shape;121;p27"/>
          <p:cNvPicPr preferRelativeResize="0"/>
          <p:nvPr/>
        </p:nvPicPr>
        <p:blipFill>
          <a:blip r:embed="rId5">
            <a:alphaModFix/>
          </a:blip>
          <a:stretch>
            <a:fillRect/>
          </a:stretch>
        </p:blipFill>
        <p:spPr>
          <a:xfrm>
            <a:off x="3445525" y="1344525"/>
            <a:ext cx="5698474" cy="3798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4054900" y="131900"/>
            <a:ext cx="4779300" cy="698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lt">
                <a:solidFill>
                  <a:srgbClr val="4A86E8"/>
                </a:solidFill>
              </a:rPr>
              <a:t>Veil’s early life </a:t>
            </a:r>
            <a:endParaRPr>
              <a:solidFill>
                <a:srgbClr val="4A86E8"/>
              </a:solidFill>
            </a:endParaRPr>
          </a:p>
        </p:txBody>
      </p:sp>
      <p:sp>
        <p:nvSpPr>
          <p:cNvPr id="127" name="Google Shape;127;p28"/>
          <p:cNvSpPr txBox="1">
            <a:spLocks noGrp="1"/>
          </p:cNvSpPr>
          <p:nvPr>
            <p:ph type="body" idx="1"/>
          </p:nvPr>
        </p:nvSpPr>
        <p:spPr>
          <a:xfrm>
            <a:off x="4004350" y="830000"/>
            <a:ext cx="4942500" cy="3746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lt" sz="1600">
                <a:solidFill>
                  <a:srgbClr val="4A86E8"/>
                </a:solidFill>
              </a:rPr>
              <a:t>Simone was educated at the Nice’s high school and successfully completed her final exams in 1944. Two days later she was arrested by the Nazi regime.</a:t>
            </a:r>
            <a:endParaRPr sz="1600">
              <a:solidFill>
                <a:srgbClr val="4A86E8"/>
              </a:solidFill>
            </a:endParaRPr>
          </a:p>
          <a:p>
            <a:pPr marL="0" marR="0" lvl="0" indent="0" algn="l" rtl="0">
              <a:spcBef>
                <a:spcPts val="1600"/>
              </a:spcBef>
              <a:spcAft>
                <a:spcPts val="0"/>
              </a:spcAft>
              <a:buNone/>
            </a:pPr>
            <a:r>
              <a:rPr lang="lt" sz="1600">
                <a:solidFill>
                  <a:srgbClr val="4A86E8"/>
                </a:solidFill>
              </a:rPr>
              <a:t>Once arrested, she and her family were sent to the Auschwitz, Bobrek, and Bergen concentration camps.</a:t>
            </a:r>
            <a:endParaRPr sz="1600">
              <a:solidFill>
                <a:srgbClr val="4A86E8"/>
              </a:solidFill>
            </a:endParaRPr>
          </a:p>
          <a:p>
            <a:pPr marL="0" lvl="0" indent="0" algn="l" rtl="0">
              <a:spcBef>
                <a:spcPts val="1600"/>
              </a:spcBef>
              <a:spcAft>
                <a:spcPts val="0"/>
              </a:spcAft>
              <a:buNone/>
            </a:pPr>
            <a:r>
              <a:rPr lang="lt" sz="1600">
                <a:solidFill>
                  <a:srgbClr val="4A86E8"/>
                </a:solidFill>
              </a:rPr>
              <a:t>While she and her two sisters survived, her parents and brother died.</a:t>
            </a:r>
            <a:endParaRPr sz="1600">
              <a:solidFill>
                <a:srgbClr val="4A86E8"/>
              </a:solidFill>
            </a:endParaRPr>
          </a:p>
          <a:p>
            <a:pPr marL="0" lvl="0" indent="0" algn="l" rtl="0">
              <a:spcBef>
                <a:spcPts val="1600"/>
              </a:spcBef>
              <a:spcAft>
                <a:spcPts val="1600"/>
              </a:spcAft>
              <a:buNone/>
            </a:pPr>
            <a:r>
              <a:rPr lang="lt" sz="1600">
                <a:solidFill>
                  <a:srgbClr val="4A86E8"/>
                </a:solidFill>
              </a:rPr>
              <a:t>After the war, she returned to Paris and began her studies in law and political science.</a:t>
            </a:r>
            <a:endParaRPr sz="1500">
              <a:solidFill>
                <a:srgbClr val="4A86E8"/>
              </a:solidFill>
            </a:endParaRPr>
          </a:p>
        </p:txBody>
      </p:sp>
      <p:pic>
        <p:nvPicPr>
          <p:cNvPr id="128" name="Google Shape;128;p28"/>
          <p:cNvPicPr preferRelativeResize="0"/>
          <p:nvPr/>
        </p:nvPicPr>
        <p:blipFill>
          <a:blip r:embed="rId3">
            <a:alphaModFix/>
          </a:blip>
          <a:stretch>
            <a:fillRect/>
          </a:stretch>
        </p:blipFill>
        <p:spPr>
          <a:xfrm>
            <a:off x="713650" y="294850"/>
            <a:ext cx="2247900" cy="1657350"/>
          </a:xfrm>
          <a:prstGeom prst="rect">
            <a:avLst/>
          </a:prstGeom>
          <a:noFill/>
          <a:ln>
            <a:noFill/>
          </a:ln>
        </p:spPr>
      </p:pic>
      <p:pic>
        <p:nvPicPr>
          <p:cNvPr id="129" name="Google Shape;129;p28"/>
          <p:cNvPicPr preferRelativeResize="0"/>
          <p:nvPr/>
        </p:nvPicPr>
        <p:blipFill>
          <a:blip r:embed="rId4">
            <a:alphaModFix/>
          </a:blip>
          <a:stretch>
            <a:fillRect/>
          </a:stretch>
        </p:blipFill>
        <p:spPr>
          <a:xfrm>
            <a:off x="885100" y="2096250"/>
            <a:ext cx="1905000" cy="259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9"/>
          <p:cNvPicPr preferRelativeResize="0"/>
          <p:nvPr/>
        </p:nvPicPr>
        <p:blipFill rotWithShape="1">
          <a:blip r:embed="rId3">
            <a:alphaModFix/>
          </a:blip>
          <a:srcRect t="11442" b="11450"/>
          <a:stretch/>
        </p:blipFill>
        <p:spPr>
          <a:xfrm>
            <a:off x="0" y="0"/>
            <a:ext cx="9144008" cy="5143495"/>
          </a:xfrm>
          <a:prstGeom prst="rect">
            <a:avLst/>
          </a:prstGeom>
          <a:noFill/>
          <a:ln>
            <a:noFill/>
          </a:ln>
        </p:spPr>
      </p:pic>
      <p:sp>
        <p:nvSpPr>
          <p:cNvPr id="135" name="Google Shape;135;p29"/>
          <p:cNvSpPr/>
          <p:nvPr/>
        </p:nvSpPr>
        <p:spPr>
          <a:xfrm>
            <a:off x="0" y="3817200"/>
            <a:ext cx="9144000" cy="1326300"/>
          </a:xfrm>
          <a:prstGeom prst="rect">
            <a:avLst/>
          </a:prstGeom>
          <a:solidFill>
            <a:srgbClr val="000000">
              <a:alpha val="4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9"/>
          <p:cNvSpPr txBox="1">
            <a:spLocks noGrp="1"/>
          </p:cNvSpPr>
          <p:nvPr>
            <p:ph type="ctrTitle"/>
          </p:nvPr>
        </p:nvSpPr>
        <p:spPr>
          <a:xfrm>
            <a:off x="829450" y="4022100"/>
            <a:ext cx="7642800" cy="9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lt"/>
              <a:t>Auschwitz-Birkenau Concentration Camp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30"/>
          <p:cNvPicPr preferRelativeResize="0"/>
          <p:nvPr/>
        </p:nvPicPr>
        <p:blipFill rotWithShape="1">
          <a:blip r:embed="rId3">
            <a:alphaModFix amt="50000"/>
          </a:blip>
          <a:srcRect t="14660" b="14653"/>
          <a:stretch/>
        </p:blipFill>
        <p:spPr>
          <a:xfrm>
            <a:off x="0" y="0"/>
            <a:ext cx="9144003" cy="5143496"/>
          </a:xfrm>
          <a:prstGeom prst="rect">
            <a:avLst/>
          </a:prstGeom>
          <a:noFill/>
          <a:ln>
            <a:noFill/>
          </a:ln>
        </p:spPr>
      </p:pic>
      <p:sp>
        <p:nvSpPr>
          <p:cNvPr id="142" name="Google Shape;142;p30"/>
          <p:cNvSpPr txBox="1">
            <a:spLocks noGrp="1"/>
          </p:cNvSpPr>
          <p:nvPr>
            <p:ph type="ctrTitle"/>
          </p:nvPr>
        </p:nvSpPr>
        <p:spPr>
          <a:xfrm>
            <a:off x="259800" y="4256075"/>
            <a:ext cx="8528100" cy="808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lt" sz="2400"/>
              <a:t>Bobrek Concentration Camp</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1"/>
          <p:cNvPicPr preferRelativeResize="0"/>
          <p:nvPr/>
        </p:nvPicPr>
        <p:blipFill rotWithShape="1">
          <a:blip r:embed="rId3">
            <a:alphaModFix amt="50000"/>
          </a:blip>
          <a:srcRect t="12361" b="12354"/>
          <a:stretch/>
        </p:blipFill>
        <p:spPr>
          <a:xfrm>
            <a:off x="0" y="0"/>
            <a:ext cx="9144003" cy="5143498"/>
          </a:xfrm>
          <a:prstGeom prst="rect">
            <a:avLst/>
          </a:prstGeom>
          <a:noFill/>
          <a:ln>
            <a:noFill/>
          </a:ln>
        </p:spPr>
      </p:pic>
      <p:sp>
        <p:nvSpPr>
          <p:cNvPr id="148" name="Google Shape;148;p31"/>
          <p:cNvSpPr txBox="1">
            <a:spLocks noGrp="1"/>
          </p:cNvSpPr>
          <p:nvPr>
            <p:ph type="ctrTitle"/>
          </p:nvPr>
        </p:nvSpPr>
        <p:spPr>
          <a:xfrm>
            <a:off x="320700" y="4239325"/>
            <a:ext cx="8502600" cy="904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lt" sz="2400"/>
              <a:t>Bergen Concentration Camp</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2"/>
          <p:cNvPicPr preferRelativeResize="0"/>
          <p:nvPr/>
        </p:nvPicPr>
        <p:blipFill rotWithShape="1">
          <a:blip r:embed="rId3">
            <a:alphaModFix amt="50000"/>
          </a:blip>
          <a:srcRect t="12247" b="12247"/>
          <a:stretch/>
        </p:blipFill>
        <p:spPr>
          <a:xfrm>
            <a:off x="0" y="0"/>
            <a:ext cx="9144003" cy="5143497"/>
          </a:xfrm>
          <a:prstGeom prst="rect">
            <a:avLst/>
          </a:prstGeom>
          <a:noFill/>
          <a:ln>
            <a:noFill/>
          </a:ln>
        </p:spPr>
      </p:pic>
      <p:sp>
        <p:nvSpPr>
          <p:cNvPr id="154" name="Google Shape;154;p32"/>
          <p:cNvSpPr txBox="1">
            <a:spLocks noGrp="1"/>
          </p:cNvSpPr>
          <p:nvPr>
            <p:ph type="ctrTitle"/>
          </p:nvPr>
        </p:nvSpPr>
        <p:spPr>
          <a:xfrm>
            <a:off x="0" y="2139750"/>
            <a:ext cx="6190800" cy="29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lt" sz="2100" b="0"/>
              <a:t>She married Antoine Veil in 1946.</a:t>
            </a:r>
            <a:endParaRPr sz="2100" b="0"/>
          </a:p>
          <a:p>
            <a:pPr marL="0" lvl="0" indent="0" algn="l" rtl="0">
              <a:spcBef>
                <a:spcPts val="0"/>
              </a:spcBef>
              <a:spcAft>
                <a:spcPts val="0"/>
              </a:spcAft>
              <a:buSzPts val="990"/>
              <a:buNone/>
            </a:pPr>
            <a:endParaRPr sz="2100" b="0"/>
          </a:p>
          <a:p>
            <a:pPr marL="0" lvl="0" indent="0" algn="l" rtl="0">
              <a:spcBef>
                <a:spcPts val="0"/>
              </a:spcBef>
              <a:spcAft>
                <a:spcPts val="0"/>
              </a:spcAft>
              <a:buSzPts val="990"/>
              <a:buNone/>
            </a:pPr>
            <a:r>
              <a:rPr lang="lt" sz="2100" b="0"/>
              <a:t>After finishing her studies, she begun advising various ministers. In 1970 she became the first female secretary general of the French Council of magistrature.</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3"/>
          <p:cNvPicPr preferRelativeResize="0"/>
          <p:nvPr/>
        </p:nvPicPr>
        <p:blipFill rotWithShape="1">
          <a:blip r:embed="rId3">
            <a:alphaModFix amt="50000"/>
          </a:blip>
          <a:srcRect t="7813" b="7813"/>
          <a:stretch/>
        </p:blipFill>
        <p:spPr>
          <a:xfrm>
            <a:off x="0" y="0"/>
            <a:ext cx="9144005" cy="5143497"/>
          </a:xfrm>
          <a:prstGeom prst="rect">
            <a:avLst/>
          </a:prstGeom>
          <a:noFill/>
          <a:ln>
            <a:noFill/>
          </a:ln>
        </p:spPr>
      </p:pic>
      <p:sp>
        <p:nvSpPr>
          <p:cNvPr id="160" name="Google Shape;160;p33"/>
          <p:cNvSpPr txBox="1">
            <a:spLocks noGrp="1"/>
          </p:cNvSpPr>
          <p:nvPr>
            <p:ph type="ctrTitle"/>
          </p:nvPr>
        </p:nvSpPr>
        <p:spPr>
          <a:xfrm>
            <a:off x="0" y="2896625"/>
            <a:ext cx="5445900" cy="264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lt" sz="2190" b="0">
                <a:solidFill>
                  <a:schemeClr val="lt1"/>
                </a:solidFill>
              </a:rPr>
              <a:t>Legend has it that in 1974 the President</a:t>
            </a:r>
            <a:endParaRPr sz="2190" b="0">
              <a:solidFill>
                <a:schemeClr val="lt1"/>
              </a:solidFill>
            </a:endParaRPr>
          </a:p>
          <a:p>
            <a:pPr marL="0" lvl="0" indent="0" algn="l" rtl="0">
              <a:spcBef>
                <a:spcPts val="0"/>
              </a:spcBef>
              <a:spcAft>
                <a:spcPts val="0"/>
              </a:spcAft>
              <a:buClr>
                <a:schemeClr val="dk1"/>
              </a:buClr>
              <a:buSzPts val="990"/>
              <a:buFont typeface="Arial"/>
              <a:buNone/>
            </a:pPr>
            <a:r>
              <a:rPr lang="lt" sz="2190" b="0">
                <a:solidFill>
                  <a:schemeClr val="lt1"/>
                </a:solidFill>
              </a:rPr>
              <a:t>of France went to Antoine Veil’s house with the intention of inviting him to join his new government. But instead, the President chose his wife Simone.</a:t>
            </a:r>
            <a:endParaRPr sz="2190" b="0">
              <a:solidFill>
                <a:schemeClr val="lt1"/>
              </a:solidFill>
            </a:endParaRPr>
          </a:p>
          <a:p>
            <a:pPr marL="0" lvl="0" indent="0" algn="ctr" rtl="0">
              <a:spcBef>
                <a:spcPts val="0"/>
              </a:spcBef>
              <a:spcAft>
                <a:spcPts val="0"/>
              </a:spcAft>
              <a:buSzPts val="990"/>
              <a:buNone/>
            </a:pPr>
            <a:endParaRPr sz="1890" b="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4"/>
          <p:cNvPicPr preferRelativeResize="0"/>
          <p:nvPr/>
        </p:nvPicPr>
        <p:blipFill rotWithShape="1">
          <a:blip r:embed="rId3">
            <a:alphaModFix amt="50000"/>
          </a:blip>
          <a:srcRect t="7705" b="7713"/>
          <a:stretch/>
        </p:blipFill>
        <p:spPr>
          <a:xfrm>
            <a:off x="0" y="0"/>
            <a:ext cx="9144003" cy="5143498"/>
          </a:xfrm>
          <a:prstGeom prst="rect">
            <a:avLst/>
          </a:prstGeom>
          <a:noFill/>
          <a:ln>
            <a:noFill/>
          </a:ln>
        </p:spPr>
      </p:pic>
      <p:sp>
        <p:nvSpPr>
          <p:cNvPr id="166" name="Google Shape;166;p34"/>
          <p:cNvSpPr txBox="1">
            <a:spLocks noGrp="1"/>
          </p:cNvSpPr>
          <p:nvPr>
            <p:ph type="ctrTitle"/>
          </p:nvPr>
        </p:nvSpPr>
        <p:spPr>
          <a:xfrm>
            <a:off x="0" y="2681200"/>
            <a:ext cx="5445900" cy="306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lt" sz="1960" b="0"/>
              <a:t>Veil then became the Minister for Health.</a:t>
            </a:r>
            <a:endParaRPr sz="1960" b="0"/>
          </a:p>
          <a:p>
            <a:pPr marL="0" lvl="0" indent="0" algn="l" rtl="0">
              <a:spcBef>
                <a:spcPts val="0"/>
              </a:spcBef>
              <a:spcAft>
                <a:spcPts val="0"/>
              </a:spcAft>
              <a:buSzPts val="990"/>
              <a:buNone/>
            </a:pPr>
            <a:r>
              <a:rPr lang="lt" sz="1960" b="0"/>
              <a:t>Soon after her appointment, she fought a bitter battle to legalise abortion in France.</a:t>
            </a:r>
            <a:endParaRPr sz="1960" b="0"/>
          </a:p>
          <a:p>
            <a:pPr marL="0" lvl="0" indent="0" algn="l" rtl="0">
              <a:spcBef>
                <a:spcPts val="0"/>
              </a:spcBef>
              <a:spcAft>
                <a:spcPts val="0"/>
              </a:spcAft>
              <a:buClr>
                <a:schemeClr val="dk1"/>
              </a:buClr>
              <a:buSzPts val="990"/>
              <a:buFont typeface="Arial"/>
              <a:buNone/>
            </a:pPr>
            <a:r>
              <a:rPr lang="lt" sz="1960" b="0"/>
              <a:t>It was seen as a significant achievement and the law would become widely known as “Loi Veil”, or “Veil’s Law” in English.</a:t>
            </a:r>
            <a:endParaRPr sz="1960" b="0"/>
          </a:p>
          <a:p>
            <a:pPr marL="0" lvl="0" indent="0" algn="ctr" rtl="0">
              <a:spcBef>
                <a:spcPts val="0"/>
              </a:spcBef>
              <a:spcAft>
                <a:spcPts val="0"/>
              </a:spcAft>
              <a:buSzPts val="990"/>
              <a:buNone/>
            </a:pPr>
            <a:endParaRPr sz="1960" b="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Office PowerPoint</Application>
  <PresentationFormat>Demonstracija ekrane (16:9)</PresentationFormat>
  <Paragraphs>36</Paragraphs>
  <Slides>15</Slides>
  <Notes>15</Notes>
  <HiddenSlides>0</HiddenSlides>
  <MMClips>0</MMClips>
  <ScaleCrop>false</ScaleCrop>
  <HeadingPairs>
    <vt:vector size="6" baseType="variant">
      <vt:variant>
        <vt:lpstr>Naudojami šriftai</vt:lpstr>
      </vt:variant>
      <vt:variant>
        <vt:i4>1</vt:i4>
      </vt:variant>
      <vt:variant>
        <vt:lpstr>Tema</vt:lpstr>
      </vt:variant>
      <vt:variant>
        <vt:i4>1</vt:i4>
      </vt:variant>
      <vt:variant>
        <vt:lpstr>Skaidrių pavadinimai</vt:lpstr>
      </vt:variant>
      <vt:variant>
        <vt:i4>15</vt:i4>
      </vt:variant>
    </vt:vector>
  </HeadingPairs>
  <TitlesOfParts>
    <vt:vector size="17" baseType="lpstr">
      <vt:lpstr>Arial</vt:lpstr>
      <vt:lpstr>Simple Light</vt:lpstr>
      <vt:lpstr>Who was Simone Veil?</vt:lpstr>
      <vt:lpstr>Simone Veil was born on July 13th, 1927, to a Jewish family in Nice, France. </vt:lpstr>
      <vt:lpstr>Veil’s early life </vt:lpstr>
      <vt:lpstr>Auschwitz-Birkenau Concentration Camp</vt:lpstr>
      <vt:lpstr>Bobrek Concentration Camp</vt:lpstr>
      <vt:lpstr>Bergen Concentration Camp</vt:lpstr>
      <vt:lpstr>She married Antoine Veil in 1946.  After finishing her studies, she begun advising various ministers. In 1970 she became the first female secretary general of the French Council of magistrature.</vt:lpstr>
      <vt:lpstr>Legend has it that in 1974 the President of France went to Antoine Veil’s house with the intention of inviting him to join his new government. But instead, the President chose his wife Simone. </vt:lpstr>
      <vt:lpstr>Veil then became the Minister for Health. Soon after her appointment, she fought a bitter battle to legalise abortion in France. It was seen as a significant achievement and the law would become widely known as “Loi Veil”, or “Veil’s Law” in English. </vt:lpstr>
      <vt:lpstr>As a survivor of the Holocaust, Veil found it hard to understand how one European country could wage war on another. She became committed to the idea of a Europe in which such atrocities could never happen again.  This is why in 1979, she participated in the European Parliament elections.</vt:lpstr>
      <vt:lpstr>Veil was successfully elected to the European Parliament, which chose her as its President, thus becoming leader of the first directly elected European Parliament and the first woman at the head of any EU institution.</vt:lpstr>
      <vt:lpstr>During her time at the Parliament, she won the Charlemagne Prize, the award given to honour a person’s contributions to European unity.  While in Parliament, she strove in other ways to help women, for example, she was able to expand health coverage, monthly stipends for childcare, maternity benefits, and so on.  </vt:lpstr>
      <vt:lpstr>Veil’s later life </vt:lpstr>
      <vt:lpstr>„PowerPoint“ pateiktis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was Simone Veil?</dc:title>
  <dc:creator>JJG</dc:creator>
  <cp:lastModifiedBy>Windows User</cp:lastModifiedBy>
  <cp:revision>2</cp:revision>
  <dcterms:modified xsi:type="dcterms:W3CDTF">2021-09-20T10:29:23Z</dcterms:modified>
</cp:coreProperties>
</file>