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c5e80790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c5e80790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c5e80790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c5e80790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2c5e80790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2c5e80790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c5e80790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c5e80790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2c5e80790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2c5e80790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c5e80790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c5e80790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c5e807906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c5e80790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c5e80790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c5e80790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c5e80790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c5e80790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c5e80790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c5e80790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9.jp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Dictatorship vs Democracy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593250"/>
            <a:ext cx="8520600" cy="6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+Participatory Democracy, +Active Citizenship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Erasmus+ project 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8364" y="360525"/>
            <a:ext cx="1440000" cy="108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6510" y="292400"/>
            <a:ext cx="2037341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2025" y="360525"/>
            <a:ext cx="14400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288425"/>
            <a:ext cx="8520600" cy="42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392"/>
              <a:t>8.-Uste duzu gaur egungo Europar Batasunean posible dela berriro Diktadurarik egotea? Zergatik?/ Do you think there is any possibility of having a Dictatorship in the European Union? Why? </a:t>
            </a:r>
            <a:endParaRPr sz="3392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3392"/>
              <a:t>Ez, inor ez duelako nahi.</a:t>
            </a:r>
            <a:endParaRPr sz="3392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3392"/>
              <a:t>Ez</a:t>
            </a:r>
            <a:endParaRPr sz="3392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3392"/>
              <a:t>Bai</a:t>
            </a:r>
            <a:endParaRPr sz="3392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3392"/>
              <a:t>No, because every country from Europe take part on this</a:t>
            </a:r>
            <a:endParaRPr sz="3392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3392"/>
              <a:t>Ez orain agrupazioak hori ez gertatzeko daude</a:t>
            </a:r>
            <a:endParaRPr sz="3392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3392"/>
              <a:t>Bai, herrialde txikiak daudelako eta bertan arazo handiak egon ahal dira. Adibidez, Montenegro.</a:t>
            </a:r>
            <a:endParaRPr sz="3392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3392"/>
              <a:t>Ez. Zeren diktadura bat badago Europar Batasuneko beste kideek ekiditu egingo lukete</a:t>
            </a:r>
            <a:endParaRPr sz="3392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3392"/>
              <a:t>Ez, orain bezala ondo dagoelako.</a:t>
            </a:r>
            <a:endParaRPr sz="3392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3392"/>
              <a:t>Ez, uste dudalako jendea ez dagoela dictadura baten alde eta hori eramandako luke gerra batera.</a:t>
            </a:r>
            <a:endParaRPr sz="3392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3392"/>
              <a:t>Yes,because is probably that are people thinking is the best form for govern</a:t>
            </a:r>
            <a:endParaRPr sz="3392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216325"/>
            <a:ext cx="8520600" cy="43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s"/>
              <a:t>Ez, gaur egun Europar Batasunean oso inprobablea izango zen, antolaketaren ondorioz.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s"/>
              <a:t>Uste dut ez dela posible berriro diktadurarik agertzea Europar batasunean, ondoko beste herrialdeek ez zutelako utziko eta jendea zibilizatuagoa bihurtu delako.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s"/>
              <a:t>Ez, sozietatea askoz hobeago dagoelako gaur egun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s"/>
              <a:t>No, because people are not willing to lose their freedom.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s"/>
              <a:t>Ez, ez dut uste diktadura bat egongo denik gaur egun.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s"/>
              <a:t>No, because there is the european union and apart from that also the ONU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s"/>
              <a:t>No, because there is the European Union on one side and the United Nations on the other.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s"/>
              <a:t>Ez, herrialde guztiak demokratikoak direlako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s"/>
              <a:t>No, because there are a lot of treats.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Gráfico de respuestas de formularios. Título de la pregunta: 1.-Jarraian agertzen diren aukeren artean, aukeratu Diktadurarekin lotutako kontzeptuak/ From the following options select the concepts which are characteristics of Dicatorships.. Número de respuestas: 23 respuestas." id="65" name="Google Shape;65;p14" title="1.-Jarraian agertzen diren aukeren artean, aukeratu Diktadurarekin lotutako kontzeptuak/ From the following options select the concepts which are characteristics of Dicatorship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7799"/>
            <a:ext cx="9144003" cy="4647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Gráfico de respuestas de formularios. Título de la pregunta: 2.-Aipatuko zenituzke XX. Mendean egodako bi diktadoreen izenak? / Could you give the name of two Dicators (or Dictatorial Regimes from the XXth Century?. Número de respuestas: 22 respuestas." id="72" name="Google Shape;72;p15" title="2.-Aipatuko zenituzke XX. Mendean egodako bi diktadoreen izenak? / Could you give the name of two Dicators (or Dictatorial Regimes from the XXth Century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7800"/>
            <a:ext cx="8898575" cy="45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Gráfico de respuestas de formularios. Título de la pregunta: 3.-Uste duzu Diktadura bat positiboa izan daitekela inoiz? Do you think that a dictatorial regime can ever be beneficial?. Número de respuestas: 23 respuestas." id="79" name="Google Shape;79;p16" title="3.-Uste duzu Diktadura bat positiboa izan daitekela inoiz? Do you think that a dictatorial regime can ever be beneficial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830"/>
            <a:ext cx="9144003" cy="4147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264375"/>
            <a:ext cx="8520600" cy="43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4.-Aurreko galderan "Bai" erantzun baduzu, arrazoitu zure erantzuna / If your answer in the previous question was "Yes" justify your answer.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If someone with good ideas and without scaring all the people has all the power, what can be bad?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Someone who looks for the sovereign of a country or for the rights of all the persons as an example could be good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Batzuetan ona izan daiteke sozietate horrek behar badu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Diktadurak ezin dira onak izan, bakarrik pertsona batek izango duelako botere osoa.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Gráfico de respuestas de formularios. Título de la pregunta: 5.-Ondorengo hauetatik aukeratu Diktatorialak izan daitezken gobernu motak/ From the following Political Systems, choose the options which could be considered Dictatorial Regimes.. Número de respuestas: 23 respuestas." id="91" name="Google Shape;91;p18" title="5.-Ondorengo hauetatik aukeratu Diktatorialak izan daitezken gobernu motak/ From the following Political Systems, choose the options which could be considered Dictatorial Regime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7830"/>
            <a:ext cx="9144003" cy="4147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Gráfico de respuestas de formularios. Título de la pregunta: 5.-Aukeratu hauetatik Diktadurekin lotura daukaten ideia politikoak / Select the political ideologies which defend different kinds of Dictatorship.. Número de respuestas: 23 respuestas." id="98" name="Google Shape;98;p19" title="5.-Aukeratu hauetatik Diktadurekin lotura daukaten ideia politikoak / Select the political ideologies which defend different kinds of Dictatorship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7799"/>
            <a:ext cx="9144003" cy="4647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Gráfico de respuestas de formularios. Título de la pregunta: 6.-Uste duzu gaur egun oraindik diktadura asko daudela munduan? / Do you think that nowadays there are many dictatorships in the World?. Número de respuestas: 23 respuestas." id="105" name="Google Shape;105;p20" title="6.-Uste duzu gaur egun oraindik diktadura asko daudela munduan? / Do you think that nowadays there are many dictatorships in the World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7799"/>
            <a:ext cx="9144003" cy="4647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0" y="156225"/>
            <a:ext cx="8520600" cy="46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/>
              <a:t>Venezuela, North Korea     </a:t>
            </a:r>
            <a:r>
              <a:rPr lang="es" sz="5000"/>
              <a:t>Venezuela, Pakistán and Nicaragua  Cuba, China</a:t>
            </a:r>
            <a:endParaRPr sz="5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5000"/>
              <a:t>Camboya</a:t>
            </a:r>
            <a:endParaRPr sz="5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5000"/>
              <a:t>Corea del norte, China eta Cuba</a:t>
            </a:r>
            <a:endParaRPr sz="5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5000"/>
              <a:t>Peru Cuba eta Corea del Norte</a:t>
            </a:r>
            <a:endParaRPr sz="5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5000"/>
              <a:t>Thailandia and some countries of Afrika</a:t>
            </a:r>
            <a:endParaRPr sz="5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5000"/>
              <a:t>China, Cuba eta Corea del norte</a:t>
            </a:r>
            <a:endParaRPr sz="5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5000"/>
              <a:t>United States, Russia...</a:t>
            </a:r>
            <a:endParaRPr sz="5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5000"/>
              <a:t>Cuba and Noth Korea</a:t>
            </a:r>
            <a:endParaRPr sz="5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5000"/>
              <a:t>Corea del Norte --&gt; Kim Jong Un, diktadura militarra.</a:t>
            </a:r>
            <a:endParaRPr sz="5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5000"/>
              <a:t>Cuba, Bielorrusia, China</a:t>
            </a:r>
            <a:endParaRPr sz="5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s" sz="5000"/>
              <a:t>Kuba, Bielorusia eta Txina</a:t>
            </a:r>
            <a:endParaRPr sz="5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5000"/>
              <a:t>Egypt, Iran, China, North Corea…  </a:t>
            </a:r>
            <a:endParaRPr sz="5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5000"/>
              <a:t>Sur Korea</a:t>
            </a:r>
            <a:endParaRPr sz="5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5000"/>
              <a:t>Venezuela, Irán, Korea del norte</a:t>
            </a:r>
            <a:endParaRPr sz="5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