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2801600" cx="9601200"/>
  <p:notesSz cx="9926625" cy="143557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" roundtripDataSignature="AMtx7mjvLzNH/UafewTUoLIbDm6ZTOOM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32" orient="horz"/>
        <p:guide pos="30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654750" y="1076675"/>
            <a:ext cx="6618075" cy="5383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92650" y="6818975"/>
            <a:ext cx="7941300" cy="6460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992650" y="6818975"/>
            <a:ext cx="7941300" cy="6460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654750" y="1076675"/>
            <a:ext cx="6618075" cy="5383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uluaren diapositib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720090" y="3976794"/>
            <a:ext cx="8161020" cy="274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440180" y="7254240"/>
            <a:ext cx="6720840" cy="327152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rmAutofit/>
          </a:bodyPr>
          <a:lstStyle>
            <a:lvl1pPr lv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ulua eta testu bertikala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576368" y="2890733"/>
            <a:ext cx="8448464" cy="864108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ulu bertikala eta testua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-1750309" y="10016716"/>
            <a:ext cx="20387733" cy="2268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6367554" y="7828109"/>
            <a:ext cx="20387733" cy="6645831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ulua eta edukia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talaren goiburua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58429" y="8226214"/>
            <a:ext cx="8161020" cy="254254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  <a:defRPr b="1" sz="5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58429" y="5425865"/>
            <a:ext cx="8161020" cy="2800349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 eduk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503397" y="5576993"/>
            <a:ext cx="4457224" cy="1576789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rmAutofit/>
          </a:bodyPr>
          <a:lstStyle>
            <a:lvl1pPr indent="-476250" lvl="0" marL="45720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indent="-444500" lvl="1" marL="9144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–"/>
              <a:defRPr sz="3400"/>
            </a:lvl2pPr>
            <a:lvl3pPr indent="-406400" lvl="2" marL="1371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indent="-3873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5120640" y="5576993"/>
            <a:ext cx="4457224" cy="1576789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rmAutofit/>
          </a:bodyPr>
          <a:lstStyle>
            <a:lvl1pPr indent="-476250" lvl="0" marL="45720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indent="-444500" lvl="1" marL="9144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–"/>
              <a:defRPr sz="3400"/>
            </a:lvl2pPr>
            <a:lvl3pPr indent="-406400" lvl="2" marL="1371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indent="-3873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onparazio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80060" y="2865544"/>
            <a:ext cx="4242197" cy="1194222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1" sz="3400"/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3pPr>
            <a:lvl4pPr indent="-228600" lvl="3" marL="18288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4pPr>
            <a:lvl5pPr indent="-228600" lvl="4" marL="22860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5pPr>
            <a:lvl6pPr indent="-228600" lvl="5" marL="2743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6pPr>
            <a:lvl7pPr indent="-228600" lvl="6" marL="32004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7pPr>
            <a:lvl8pPr indent="-228600" lvl="7" marL="3657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8pPr>
            <a:lvl9pPr indent="-228600" lvl="8" marL="41148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80060" y="4059766"/>
            <a:ext cx="4242197" cy="7375738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rmAutofit/>
          </a:bodyPr>
          <a:lstStyle>
            <a:lvl1pPr indent="-444500" lvl="0" marL="4572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73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indent="-368300" lvl="3" marL="18288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877277" y="2865544"/>
            <a:ext cx="4243864" cy="1194222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1" sz="3400"/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3pPr>
            <a:lvl4pPr indent="-228600" lvl="3" marL="18288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4pPr>
            <a:lvl5pPr indent="-228600" lvl="4" marL="22860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5pPr>
            <a:lvl6pPr indent="-228600" lvl="5" marL="2743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6pPr>
            <a:lvl7pPr indent="-228600" lvl="6" marL="32004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7pPr>
            <a:lvl8pPr indent="-228600" lvl="7" marL="3657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8pPr>
            <a:lvl9pPr indent="-228600" lvl="8" marL="41148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877277" y="4059766"/>
            <a:ext cx="4243864" cy="7375738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rmAutofit/>
          </a:bodyPr>
          <a:lstStyle>
            <a:lvl1pPr indent="-444500" lvl="0" marL="4572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73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indent="-368300" lvl="3" marL="18288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ulua bakarri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utsi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pigrafedun eduk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80060" y="509693"/>
            <a:ext cx="3158729" cy="2169160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753802" y="509694"/>
            <a:ext cx="5367338" cy="10925811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rmAutofit/>
          </a:bodyPr>
          <a:lstStyle>
            <a:lvl1pPr indent="-51435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1pPr>
            <a:lvl2pPr indent="-476250" lvl="1" marL="91440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2pPr>
            <a:lvl3pPr indent="-444500" lvl="2" marL="1371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3pPr>
            <a:lvl4pPr indent="-406400" lvl="3" marL="18288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4pPr>
            <a:lvl5pPr indent="-406400" lvl="4" marL="22860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»"/>
              <a:defRPr sz="2800"/>
            </a:lvl5pPr>
            <a:lvl6pPr indent="-406400" lvl="5" marL="2743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indent="-406400" lvl="6" marL="3200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indent="-406400" lvl="7" marL="3657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indent="-406400" lvl="8" marL="41148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80060" y="2678854"/>
            <a:ext cx="3158729" cy="8756651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indent="-228600" lvl="5" marL="27432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indent="-228600" lvl="6" marL="3200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indent="-228600" lvl="7" marL="3657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indent="-228600" lvl="8" marL="4114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pigrafedun irud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881902" y="8961120"/>
            <a:ext cx="5760720" cy="1057911"/>
          </a:xfrm>
          <a:prstGeom prst="rect">
            <a:avLst/>
          </a:prstGeom>
          <a:noFill/>
          <a:ln>
            <a:noFill/>
          </a:ln>
        </p:spPr>
        <p:txBody>
          <a:bodyPr anchorCtr="0" anchor="b" bIns="64000" lIns="128000" spcFirstLastPara="1" rIns="128000" wrap="square" tIns="640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881902" y="1143847"/>
            <a:ext cx="5760720" cy="768096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881902" y="10019031"/>
            <a:ext cx="5760720" cy="150240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indent="-228600" lvl="5" marL="27432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indent="-228600" lvl="6" marL="3200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indent="-228600" lvl="7" marL="3657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indent="-228600" lvl="8" marL="4114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4F8FB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  <a:noFill/>
          <a:ln>
            <a:noFill/>
          </a:ln>
        </p:spPr>
        <p:txBody>
          <a:bodyPr anchorCtr="0" anchor="t" bIns="64000" lIns="128000" spcFirstLastPara="1" rIns="128000" wrap="square" tIns="64000">
            <a:normAutofit/>
          </a:bodyPr>
          <a:lstStyle>
            <a:lvl1pPr indent="-51435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76250" lvl="1" marL="914400" marR="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4000" lIns="128000" spcFirstLastPara="1" rIns="128000" wrap="square" tIns="64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0" Type="http://schemas.openxmlformats.org/officeDocument/2006/relationships/image" Target="../media/image4.png"/><Relationship Id="rId9" Type="http://schemas.openxmlformats.org/officeDocument/2006/relationships/hyperlink" Target="https://i0.wp.com/www.cromacultura.com/wp-content/uploads/2013/11/botero-rapto-europa.jpg" TargetMode="External"/><Relationship Id="rId5" Type="http://schemas.openxmlformats.org/officeDocument/2006/relationships/image" Target="../media/image3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36104" y="136104"/>
            <a:ext cx="9000999" cy="1200329"/>
          </a:xfrm>
          <a:prstGeom prst="rect">
            <a:avLst/>
          </a:prstGeom>
          <a:solidFill>
            <a:srgbClr val="E5DFEC"/>
          </a:solidFill>
          <a:ln cap="flat" cmpd="sng" w="571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b="1" i="1" lang="es-E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EUROPE´S MYTH  IN ART          </a:t>
            </a:r>
            <a:endParaRPr b="1" i="1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32174" l="0" r="25714" t="0"/>
          <a:stretch/>
        </p:blipFill>
        <p:spPr>
          <a:xfrm>
            <a:off x="460375" y="314679"/>
            <a:ext cx="1872208" cy="48090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90112" y="1347235"/>
            <a:ext cx="9000999" cy="338554"/>
          </a:xfrm>
          <a:prstGeom prst="rect">
            <a:avLst/>
          </a:prstGeom>
          <a:solidFill>
            <a:srgbClr val="CCC0D9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NAMES: OIHANE </a:t>
            </a: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SANTAMARÍA, MARKEL TRINIDAD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08542" y="2012789"/>
            <a:ext cx="4104600" cy="4709100"/>
          </a:xfrm>
          <a:prstGeom prst="rect">
            <a:avLst/>
          </a:prstGeom>
          <a:solidFill>
            <a:srgbClr val="D6E3BC"/>
          </a:solidFill>
          <a:ln cap="flat" cmpd="sng" w="1905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ARTWORK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esultado de imagen de STORYJUMPER" id="88" name="Google Shape;88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esultado de imagen de etwinning live" id="89" name="Google Shape;89;p1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esultado de imagen de surveymonkey" id="90" name="Google Shape;90;p1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2848" y="348165"/>
            <a:ext cx="16512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tyttiv\AppData\Local\Microsoft\Windows\Temporary Internet Files\Content.Word\EU flag-Erasmus+_vect_POS.JPG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20880" y="806768"/>
            <a:ext cx="1641475" cy="49720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08550" y="7048897"/>
            <a:ext cx="4384800" cy="4893600"/>
          </a:xfrm>
          <a:prstGeom prst="rect">
            <a:avLst/>
          </a:prstGeom>
          <a:solidFill>
            <a:srgbClr val="D6E3BC"/>
          </a:solidFill>
          <a:ln cap="flat" cmpd="sng" w="1905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3RD ARTWORK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964425" y="7048900"/>
            <a:ext cx="3885600" cy="4893600"/>
          </a:xfrm>
          <a:prstGeom prst="rect">
            <a:avLst/>
          </a:prstGeom>
          <a:solidFill>
            <a:srgbClr val="D6E3BC"/>
          </a:solidFill>
          <a:ln cap="flat" cmpd="sng" w="1905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4TH ARTWORK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964525" y="1981525"/>
            <a:ext cx="3885600" cy="4709100"/>
          </a:xfrm>
          <a:prstGeom prst="rect">
            <a:avLst/>
          </a:prstGeom>
          <a:solidFill>
            <a:srgbClr val="D6E3BC"/>
          </a:solidFill>
          <a:ln cap="flat" cmpd="sng" w="1905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ARTWORK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134" y="2712988"/>
            <a:ext cx="3689261" cy="29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580800" y="5957938"/>
            <a:ext cx="3223200" cy="4971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200">
                <a:solidFill>
                  <a:srgbClr val="737373"/>
                </a:solidFill>
                <a:highlight>
                  <a:srgbClr val="E6E6E6"/>
                </a:highlight>
              </a:rPr>
              <a:t>Rapto de Europa, Veronés, 1580, Palacio Ducal de Venecia.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6913" y="2856375"/>
            <a:ext cx="3261801" cy="29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5230125" y="5957950"/>
            <a:ext cx="34539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200">
                <a:solidFill>
                  <a:srgbClr val="737373"/>
                </a:solidFill>
                <a:highlight>
                  <a:srgbClr val="E6E6E6"/>
                </a:highlight>
              </a:rPr>
              <a:t>Rapto de Europa, Pedro Pablo Rubens, 1628-29, Museo del Prado, Madrid.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8">
            <a:alphaModFix/>
          </a:blip>
          <a:srcRect b="0" l="0" r="803" t="0"/>
          <a:stretch/>
        </p:blipFill>
        <p:spPr>
          <a:xfrm>
            <a:off x="423600" y="7851136"/>
            <a:ext cx="3537600" cy="2776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367050" y="10881425"/>
            <a:ext cx="34539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1397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ES" sz="1200">
                <a:solidFill>
                  <a:srgbClr val="737373"/>
                </a:solidFill>
                <a:highlight>
                  <a:srgbClr val="E6E6E6"/>
                </a:highlight>
              </a:rPr>
              <a:t>Rapto de Europa, Rembrandt, 1632, J. Paul Getty Museum, Los Ángeles.</a:t>
            </a:r>
            <a:endParaRPr i="1" sz="1200">
              <a:solidFill>
                <a:srgbClr val="737373"/>
              </a:solidFill>
              <a:highlight>
                <a:srgbClr val="E6E6E6"/>
              </a:highlight>
            </a:endParaRPr>
          </a:p>
          <a:p>
            <a:pPr indent="0" lvl="0" marL="0" rtl="0" algn="r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F49422"/>
              </a:solidFill>
              <a:uFill>
                <a:noFill/>
              </a:uFill>
              <a:hlinkClick r:id="rId9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96760" y="7335625"/>
            <a:ext cx="2280425" cy="3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5250150" y="11013400"/>
            <a:ext cx="27054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200">
                <a:solidFill>
                  <a:srgbClr val="737373"/>
                </a:solidFill>
                <a:highlight>
                  <a:srgbClr val="E6E6E6"/>
                </a:highlight>
              </a:rPr>
              <a:t>Rapto de Europa, Fernando Botero, Barajas, Madrid, 2011.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ko gai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2018-06-22T07:56:31Z</dcterms:created>
  <dc:creator>Amaia Alonso</dc:creator>
</cp:coreProperties>
</file>