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10058400" cy="7772400"/>
  <p:notesSz cx="6870700" cy="10006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>
        <p:scale>
          <a:sx n="150" d="100"/>
          <a:sy n="150" d="100"/>
        </p:scale>
        <p:origin x="-3302" y="-332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240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502038"/>
          </a:xfrm>
          <a:prstGeom prst="rect">
            <a:avLst/>
          </a:prstGeom>
        </p:spPr>
        <p:txBody>
          <a:bodyPr vert="horz" lIns="96433" tIns="48216" rIns="96433" bIns="48216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1807" y="0"/>
            <a:ext cx="2977303" cy="502038"/>
          </a:xfrm>
          <a:prstGeom prst="rect">
            <a:avLst/>
          </a:prstGeom>
        </p:spPr>
        <p:txBody>
          <a:bodyPr vert="horz" lIns="96433" tIns="48216" rIns="96433" bIns="48216" rtlCol="0"/>
          <a:lstStyle>
            <a:lvl1pPr algn="r">
              <a:defRPr sz="1300"/>
            </a:lvl1pPr>
          </a:lstStyle>
          <a:p>
            <a:fld id="{AA7F96A5-B40C-4591-A94D-05A85DE82A47}" type="datetimeFigureOut">
              <a:rPr lang="es-ES"/>
              <a:t>09/02/2022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3976"/>
            <a:ext cx="2977303" cy="502037"/>
          </a:xfrm>
          <a:prstGeom prst="rect">
            <a:avLst/>
          </a:prstGeom>
        </p:spPr>
        <p:txBody>
          <a:bodyPr vert="horz" lIns="96433" tIns="48216" rIns="96433" bIns="48216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1807" y="9503976"/>
            <a:ext cx="2977303" cy="502037"/>
          </a:xfrm>
          <a:prstGeom prst="rect">
            <a:avLst/>
          </a:prstGeom>
        </p:spPr>
        <p:txBody>
          <a:bodyPr vert="horz" lIns="96433" tIns="48216" rIns="96433" bIns="48216" rtlCol="0" anchor="b"/>
          <a:lstStyle>
            <a:lvl1pPr algn="r">
              <a:defRPr sz="1300"/>
            </a:lvl1pPr>
          </a:lstStyle>
          <a:p>
            <a:fld id="{8AE55127-CA2D-4BC4-8CFE-F19148CDFE65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502038"/>
          </a:xfrm>
          <a:prstGeom prst="rect">
            <a:avLst/>
          </a:prstGeom>
        </p:spPr>
        <p:txBody>
          <a:bodyPr vert="horz" lIns="96433" tIns="48216" rIns="96433" bIns="48216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502038"/>
          </a:xfrm>
          <a:prstGeom prst="rect">
            <a:avLst/>
          </a:prstGeom>
        </p:spPr>
        <p:txBody>
          <a:bodyPr vert="horz" lIns="96433" tIns="48216" rIns="96433" bIns="48216" rtlCol="0"/>
          <a:lstStyle>
            <a:lvl1pPr algn="r">
              <a:defRPr sz="1300"/>
            </a:lvl1pPr>
          </a:lstStyle>
          <a:p>
            <a:fld id="{A27FC828-8F12-4CF0-9AF3-FA4FDDB6EB28}" type="datetimeFigureOut">
              <a:rPr lang="es-ES"/>
              <a:t>09/02/2022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250950"/>
            <a:ext cx="4368800" cy="3376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33" tIns="48216" rIns="96433" bIns="48216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070" y="4815394"/>
            <a:ext cx="5496560" cy="3939868"/>
          </a:xfrm>
          <a:prstGeom prst="rect">
            <a:avLst/>
          </a:prstGeom>
        </p:spPr>
        <p:txBody>
          <a:bodyPr vert="horz" lIns="96433" tIns="48216" rIns="96433" bIns="48216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3976"/>
            <a:ext cx="2977303" cy="502037"/>
          </a:xfrm>
          <a:prstGeom prst="rect">
            <a:avLst/>
          </a:prstGeom>
        </p:spPr>
        <p:txBody>
          <a:bodyPr vert="horz" lIns="96433" tIns="48216" rIns="96433" bIns="48216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1807" y="9503976"/>
            <a:ext cx="2977303" cy="502037"/>
          </a:xfrm>
          <a:prstGeom prst="rect">
            <a:avLst/>
          </a:prstGeom>
        </p:spPr>
        <p:txBody>
          <a:bodyPr vert="horz" lIns="96433" tIns="48216" rIns="96433" bIns="48216" rtlCol="0" anchor="b"/>
          <a:lstStyle>
            <a:lvl1pPr algn="r">
              <a:defRPr sz="1300"/>
            </a:lvl1pPr>
          </a:lstStyle>
          <a:p>
            <a:fld id="{746B6C3F-CB80-4F8D-9D19-17AA7E3C7BEF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437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28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86739" y="6222588"/>
            <a:ext cx="2011680" cy="17116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[Company Name]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59179" y="6222588"/>
            <a:ext cx="2011680" cy="17116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[Street Address]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3031619" y="6222588"/>
            <a:ext cx="2011680" cy="17116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[City, ST  ZIP Code]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[Recipient Name]</a:t>
            </a:r>
            <a:br>
              <a:rPr/>
            </a:br>
            <a:r>
              <a:rPr/>
              <a:t>[Address]</a:t>
            </a:r>
            <a:br>
              <a:rPr/>
            </a:br>
            <a:r>
              <a:rPr/>
              <a:t>[City, ST  ZIP Code]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SITÚE</a:t>
            </a:r>
            <a:b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EL SELLO</a:t>
            </a:r>
            <a:b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AQUÍ </a:t>
            </a:r>
          </a:p>
        </p:txBody>
      </p:sp>
      <p:sp>
        <p:nvSpPr>
          <p:cNvPr id="33" name="Instructional Text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Nota: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Este folleto </a:t>
            </a:r>
            <a:r>
              <a:rPr lang="es-ES" sz="1100" b="1" i="1" noProof="0" dirty="0" smtClean="0">
                <a:latin typeface="Arial"/>
                <a:ea typeface="+mn-ea"/>
                <a:cs typeface="Arial"/>
              </a:rPr>
              <a:t>está diseñado para ser impreso. </a:t>
            </a: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Antes de imprimirlo en papel grueso, realice una prueba en papel normal para asegurarse</a:t>
            </a:r>
            <a:r>
              <a:rPr lang="es-ES" sz="1100" b="1" i="1" noProof="0" dirty="0" smtClean="0">
                <a:latin typeface="Arial"/>
                <a:ea typeface="+mn-ea"/>
                <a:cs typeface="Arial"/>
              </a:rPr>
              <a:t> de que la disposición del texto es correcta.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Es posible que deba desactivar la opción Ajustar al tamaño del papel en el cuadro de diálogo Imprimir (en la lista desplegable Diapositivas de página completa).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noProof="0" dirty="0" smtClean="0">
                <a:latin typeface="Arial"/>
                <a:ea typeface="+mn-ea"/>
                <a:cs typeface="Arial"/>
              </a:rPr>
              <a:t>Consulte las instrucciones de la impresora para imprimir páginas a doble cara.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Para cambiar imágenes de esta dispositiva, seleccione una imagen y elimínela. A continuación haga clic en el icono Imágenes del marcador de posición e inserte su imagen.</a:t>
            </a:r>
            <a:endParaRPr lang="es-ES" sz="1100" b="1" i="1" baseline="0" noProof="0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38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470172"/>
            <a:ext cx="2572852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813816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4" name="Instructional Text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Nota: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Este folleto </a:t>
            </a:r>
            <a:r>
              <a:rPr sz="1100" b="1" i="1">
                <a:latin typeface="Arial"/>
                <a:ea typeface="+mn-ea"/>
                <a:cs typeface="Arial"/>
              </a:rPr>
              <a:t>está diseñado para ser impreso. </a:t>
            </a:r>
            <a:r>
              <a:rPr sz="1100" b="1" i="1" baseline="0">
                <a:latin typeface="Arial"/>
                <a:ea typeface="+mn-ea"/>
                <a:cs typeface="Arial"/>
              </a:rPr>
              <a:t>Antes de imprimirlo en papel grueso, realice una prueba en papel normal para asegurarse</a:t>
            </a:r>
            <a:r>
              <a:rPr sz="1100" b="1" i="1">
                <a:latin typeface="Arial"/>
                <a:ea typeface="+mn-ea"/>
                <a:cs typeface="Arial"/>
              </a:rPr>
              <a:t> de que la disposición del texto es correcta.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Es posible que deba desactivar la opción Ajustar al tamaño del papel en el cuadro de diálogo Imprimir (en la lista desplegable Diapositivas de página completa).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>
                <a:latin typeface="Arial"/>
                <a:ea typeface="+mn-ea"/>
                <a:cs typeface="Arial"/>
              </a:rPr>
              <a:t>Consulte las instrucciones de la impresora para imprimir páginas a doble cara.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Para cambiar imágenes de esta dispositiva, seleccione una imagen y elimínela. A continuación haga clic en el icono Imágenes del marcador de posición e inserte su imagen.</a:t>
            </a:r>
          </a:p>
        </p:txBody>
      </p:sp>
      <p:sp>
        <p:nvSpPr>
          <p:cNvPr id="45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80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[Company Name]</a:t>
            </a:r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08567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[Street Address]</a:t>
            </a:r>
          </a:p>
        </p:txBody>
      </p:sp>
      <p:sp>
        <p:nvSpPr>
          <p:cNvPr id="47" name="Text Placeholder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05325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[City, ST  ZIP Code]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197941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[Telephone]</a:t>
            </a:r>
          </a:p>
        </p:txBody>
      </p:sp>
      <p:sp>
        <p:nvSpPr>
          <p:cNvPr id="49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342627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[Email Address]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[Web Address]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es-ES"/>
              <a:t>09/02/2022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texto 3"/>
          <p:cNvSpPr>
            <a:spLocks noGrp="1"/>
          </p:cNvSpPr>
          <p:nvPr>
            <p:ph type="body" sz="quarter" idx="12"/>
          </p:nvPr>
        </p:nvSpPr>
        <p:spPr>
          <a:xfrm>
            <a:off x="7116417" y="993912"/>
            <a:ext cx="2477163" cy="3038415"/>
          </a:xfrm>
        </p:spPr>
        <p:txBody>
          <a:bodyPr/>
          <a:lstStyle/>
          <a:p>
            <a:pPr algn="ctr">
              <a:spcBef>
                <a:spcPts val="1100"/>
              </a:spcBef>
            </a:pPr>
            <a:r>
              <a:rPr lang="es-ES" sz="1800" dirty="0">
                <a:solidFill>
                  <a:srgbClr val="FF0000"/>
                </a:solidFill>
              </a:rPr>
              <a:t>+PARTICIPATORY DEMOCRACY, </a:t>
            </a:r>
            <a:endParaRPr lang="es-ES" sz="1800" dirty="0" smtClean="0">
              <a:solidFill>
                <a:srgbClr val="FF0000"/>
              </a:solidFill>
            </a:endParaRPr>
          </a:p>
          <a:p>
            <a:pPr algn="ctr">
              <a:spcBef>
                <a:spcPts val="1100"/>
              </a:spcBef>
            </a:pPr>
            <a:r>
              <a:rPr lang="es-ES" sz="1800" dirty="0" smtClean="0">
                <a:solidFill>
                  <a:srgbClr val="FF0000"/>
                </a:solidFill>
              </a:rPr>
              <a:t>+</a:t>
            </a:r>
            <a:r>
              <a:rPr lang="es-ES" sz="1800" dirty="0">
                <a:solidFill>
                  <a:srgbClr val="FF0000"/>
                </a:solidFill>
              </a:rPr>
              <a:t>ACTIVE </a:t>
            </a:r>
            <a:r>
              <a:rPr lang="es-ES" sz="1800" dirty="0" smtClean="0">
                <a:solidFill>
                  <a:srgbClr val="FF0000"/>
                </a:solidFill>
              </a:rPr>
              <a:t>CITIZENSHIP</a:t>
            </a:r>
          </a:p>
          <a:p>
            <a:pPr algn="ctr">
              <a:spcBef>
                <a:spcPts val="1100"/>
              </a:spcBef>
            </a:pPr>
            <a:endParaRPr lang="es-ES" sz="1800" dirty="0" smtClean="0">
              <a:solidFill>
                <a:srgbClr val="FF0000"/>
              </a:solidFill>
            </a:endParaRPr>
          </a:p>
          <a:p>
            <a:pPr algn="ctr">
              <a:spcBef>
                <a:spcPts val="1100"/>
              </a:spcBef>
            </a:pPr>
            <a:r>
              <a:rPr lang="es-ES" sz="1800" dirty="0" smtClean="0">
                <a:solidFill>
                  <a:srgbClr val="FF0000"/>
                </a:solidFill>
              </a:rPr>
              <a:t>BASAURI</a:t>
            </a:r>
          </a:p>
          <a:p>
            <a:pPr algn="ctr">
              <a:spcBef>
                <a:spcPts val="1100"/>
              </a:spcBef>
            </a:pPr>
            <a:r>
              <a:rPr lang="es-ES" sz="1800" dirty="0" smtClean="0">
                <a:solidFill>
                  <a:srgbClr val="FF0000"/>
                </a:solidFill>
              </a:rPr>
              <a:t>21.02.2022-26.02.2022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49" y="752612"/>
            <a:ext cx="1785400" cy="127463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65" y="752612"/>
            <a:ext cx="1727320" cy="189041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97" y="2468797"/>
            <a:ext cx="1605396" cy="152306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49" y="4362596"/>
            <a:ext cx="1859443" cy="145002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62" y="3080656"/>
            <a:ext cx="2696031" cy="1903344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35" y="5589829"/>
            <a:ext cx="2080884" cy="1170497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553" y="4442965"/>
            <a:ext cx="2947449" cy="214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posición de texto 14"/>
          <p:cNvSpPr>
            <a:spLocks noGrp="1"/>
          </p:cNvSpPr>
          <p:nvPr>
            <p:ph type="body" sz="quarter" idx="11"/>
          </p:nvPr>
        </p:nvSpPr>
        <p:spPr>
          <a:xfrm>
            <a:off x="444538" y="2548128"/>
            <a:ext cx="2834641" cy="1773936"/>
          </a:xfrm>
        </p:spPr>
        <p:txBody>
          <a:bodyPr/>
          <a:lstStyle/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dirty="0" smtClean="0"/>
              <a:t> </a:t>
            </a:r>
            <a:r>
              <a:rPr lang="es-ES" b="1" dirty="0" err="1" smtClean="0"/>
              <a:t>Arrival</a:t>
            </a:r>
            <a:endParaRPr lang="es-ES" b="1" dirty="0" smtClean="0"/>
          </a:p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b="1" dirty="0" smtClean="0"/>
              <a:t>10:50 </a:t>
            </a:r>
            <a:r>
              <a:rPr lang="es-ES" b="1" dirty="0" err="1" smtClean="0"/>
              <a:t>Portuguese</a:t>
            </a:r>
            <a:r>
              <a:rPr lang="es-ES" b="1" dirty="0" smtClean="0"/>
              <a:t> </a:t>
            </a:r>
            <a:r>
              <a:rPr lang="es-ES" b="1" dirty="0" err="1" smtClean="0"/>
              <a:t>group</a:t>
            </a:r>
            <a:endParaRPr lang="es-ES" b="1" dirty="0" smtClean="0"/>
          </a:p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b="1" dirty="0" smtClean="0"/>
              <a:t>12:25 </a:t>
            </a:r>
            <a:r>
              <a:rPr lang="es-ES" b="1" dirty="0" err="1" smtClean="0"/>
              <a:t>Lithuanian</a:t>
            </a:r>
            <a:r>
              <a:rPr lang="es-ES" b="1" dirty="0" smtClean="0"/>
              <a:t> </a:t>
            </a:r>
            <a:r>
              <a:rPr lang="es-ES" b="1" dirty="0" err="1" smtClean="0"/>
              <a:t>group</a:t>
            </a:r>
            <a:endParaRPr lang="es-ES" b="1" dirty="0" smtClean="0"/>
          </a:p>
          <a:p>
            <a:pPr algn="just">
              <a:lnSpc>
                <a:spcPct val="100000"/>
              </a:lnSpc>
              <a:spcBef>
                <a:spcPts val="1100"/>
              </a:spcBef>
            </a:pPr>
            <a:r>
              <a:rPr lang="es-ES" b="1" dirty="0" smtClean="0"/>
              <a:t> 11:30/ 13:00 Meeting at </a:t>
            </a:r>
            <a:r>
              <a:rPr lang="es-ES" b="1" dirty="0" err="1" smtClean="0"/>
              <a:t>school</a:t>
            </a:r>
            <a:r>
              <a:rPr lang="es-ES" b="1" dirty="0" smtClean="0"/>
              <a:t>. </a:t>
            </a:r>
            <a:r>
              <a:rPr lang="es-ES" b="1" dirty="0" err="1" smtClean="0"/>
              <a:t>Accreditation</a:t>
            </a:r>
            <a:r>
              <a:rPr lang="es-ES" b="1" dirty="0" smtClean="0"/>
              <a:t> and </a:t>
            </a:r>
            <a:r>
              <a:rPr lang="es-ES" b="1" dirty="0" err="1" smtClean="0"/>
              <a:t>documents</a:t>
            </a:r>
            <a:r>
              <a:rPr lang="es-ES" b="1" dirty="0" smtClean="0"/>
              <a:t>. </a:t>
            </a:r>
            <a:r>
              <a:rPr lang="es-ES" b="1" spc="-30" dirty="0" smtClean="0"/>
              <a:t> </a:t>
            </a:r>
            <a:r>
              <a:rPr lang="es-ES" b="1" spc="-30" dirty="0" err="1" smtClean="0"/>
              <a:t>Official</a:t>
            </a:r>
            <a:r>
              <a:rPr lang="es-ES" b="1" spc="-30" dirty="0" smtClean="0"/>
              <a:t> </a:t>
            </a:r>
            <a:r>
              <a:rPr lang="es-ES" b="1" spc="-30" dirty="0" err="1"/>
              <a:t>gifts</a:t>
            </a:r>
            <a:r>
              <a:rPr lang="es-ES" b="1" spc="-30" dirty="0"/>
              <a:t>.</a:t>
            </a:r>
            <a:r>
              <a:rPr lang="es-ES" b="1" dirty="0" smtClean="0"/>
              <a:t> Project </a:t>
            </a:r>
            <a:r>
              <a:rPr lang="es-ES" b="1" dirty="0" err="1" smtClean="0"/>
              <a:t>activities</a:t>
            </a:r>
            <a:r>
              <a:rPr lang="es-ES" b="1" dirty="0"/>
              <a:t> </a:t>
            </a:r>
            <a:r>
              <a:rPr lang="es-ES" b="1" dirty="0" smtClean="0"/>
              <a:t>and </a:t>
            </a:r>
            <a:r>
              <a:rPr lang="es-ES" b="1" dirty="0" err="1" smtClean="0"/>
              <a:t>games</a:t>
            </a:r>
            <a:r>
              <a:rPr lang="es-ES" b="1" dirty="0" smtClean="0"/>
              <a:t>. </a:t>
            </a:r>
            <a:r>
              <a:rPr lang="es-ES" b="1" dirty="0" err="1"/>
              <a:t>Collaborative</a:t>
            </a:r>
            <a:r>
              <a:rPr lang="es-ES" b="1" dirty="0"/>
              <a:t> </a:t>
            </a:r>
            <a:r>
              <a:rPr lang="es-ES" b="1" dirty="0" err="1"/>
              <a:t>international</a:t>
            </a:r>
            <a:r>
              <a:rPr lang="es-ES" b="1" dirty="0"/>
              <a:t> </a:t>
            </a:r>
            <a:r>
              <a:rPr lang="es-ES" b="1" dirty="0" err="1"/>
              <a:t>groups</a:t>
            </a:r>
            <a:r>
              <a:rPr lang="es-ES" b="1" dirty="0"/>
              <a:t> (</a:t>
            </a:r>
            <a:r>
              <a:rPr lang="es-ES" b="1" i="1" dirty="0" err="1"/>
              <a:t>find</a:t>
            </a:r>
            <a:r>
              <a:rPr lang="es-ES" b="1" i="1" dirty="0"/>
              <a:t> </a:t>
            </a:r>
            <a:r>
              <a:rPr lang="es-ES" b="1" i="1" dirty="0" err="1"/>
              <a:t>your</a:t>
            </a:r>
            <a:r>
              <a:rPr lang="es-ES" b="1" i="1" dirty="0"/>
              <a:t> </a:t>
            </a:r>
            <a:r>
              <a:rPr lang="es-ES" b="1" i="1" dirty="0" err="1" smtClean="0"/>
              <a:t>partner</a:t>
            </a:r>
            <a:r>
              <a:rPr lang="es-ES" b="1" dirty="0" smtClean="0"/>
              <a:t>) </a:t>
            </a:r>
            <a:r>
              <a:rPr lang="es-ES" b="1" dirty="0" err="1"/>
              <a:t>playing</a:t>
            </a:r>
            <a:r>
              <a:rPr lang="es-ES" b="1" dirty="0"/>
              <a:t> </a:t>
            </a:r>
            <a:r>
              <a:rPr lang="es-ES" b="1" dirty="0" err="1" smtClean="0"/>
              <a:t>through</a:t>
            </a:r>
            <a:r>
              <a:rPr lang="es-ES" b="1" dirty="0" smtClean="0"/>
              <a:t> </a:t>
            </a:r>
            <a:r>
              <a:rPr lang="es-ES" b="1" dirty="0" err="1" smtClean="0"/>
              <a:t>Kahoot</a:t>
            </a:r>
            <a:r>
              <a:rPr lang="es-ES" b="1" dirty="0" smtClean="0"/>
              <a:t>  and </a:t>
            </a:r>
            <a:r>
              <a:rPr lang="es-ES" b="1" dirty="0" err="1" smtClean="0"/>
              <a:t>Wordwall</a:t>
            </a:r>
            <a:r>
              <a:rPr lang="es-ES" b="1" dirty="0"/>
              <a:t>.</a:t>
            </a:r>
            <a:r>
              <a:rPr lang="es-ES" b="1" dirty="0" smtClean="0"/>
              <a:t> </a:t>
            </a:r>
          </a:p>
          <a:p>
            <a:pPr algn="just">
              <a:lnSpc>
                <a:spcPct val="100000"/>
              </a:lnSpc>
              <a:spcBef>
                <a:spcPts val="1100"/>
              </a:spcBef>
            </a:pPr>
            <a:r>
              <a:rPr lang="es-ES" b="1" dirty="0"/>
              <a:t>15:00 Lunch </a:t>
            </a:r>
          </a:p>
          <a:p>
            <a:pPr algn="just">
              <a:lnSpc>
                <a:spcPct val="100000"/>
              </a:lnSpc>
              <a:spcBef>
                <a:spcPts val="1100"/>
              </a:spcBef>
            </a:pPr>
            <a:endParaRPr lang="es-ES" b="1" dirty="0" smtClean="0"/>
          </a:p>
          <a:p>
            <a:pPr algn="just">
              <a:lnSpc>
                <a:spcPct val="100000"/>
              </a:lnSpc>
              <a:spcBef>
                <a:spcPts val="1100"/>
              </a:spcBef>
            </a:pPr>
            <a:endParaRPr lang="es-ES" b="1" dirty="0"/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lang="es-ES" b="1" dirty="0" smtClean="0"/>
          </a:p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es-ES" b="1" dirty="0" smtClean="0"/>
          </a:p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es-ES" b="1" dirty="0" smtClean="0"/>
          </a:p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es-ES" b="1" dirty="0" smtClean="0"/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21"/>
          </p:nvPr>
        </p:nvSpPr>
        <p:spPr>
          <a:xfrm>
            <a:off x="457198" y="4736592"/>
            <a:ext cx="2576221" cy="2414016"/>
          </a:xfrm>
        </p:spPr>
        <p:txBody>
          <a:bodyPr>
            <a:noAutofit/>
          </a:bodyPr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08:00 </a:t>
            </a:r>
            <a:r>
              <a:rPr lang="es-ES" b="1" spc="-30" dirty="0" err="1" smtClean="0"/>
              <a:t>Welcoming</a:t>
            </a:r>
            <a:r>
              <a:rPr lang="es-ES" b="1" spc="-30" dirty="0" smtClean="0"/>
              <a:t> </a:t>
            </a:r>
            <a:r>
              <a:rPr lang="es-ES" b="1" spc="-30" dirty="0" smtClean="0"/>
              <a:t>oficial </a:t>
            </a:r>
            <a:r>
              <a:rPr lang="es-ES" b="1" spc="-30" dirty="0" err="1" smtClean="0"/>
              <a:t>ceremony</a:t>
            </a:r>
            <a:r>
              <a:rPr lang="es-ES" b="1" spc="-30" dirty="0" smtClean="0"/>
              <a:t>; </a:t>
            </a:r>
            <a:r>
              <a:rPr lang="es-ES" b="1" spc="-30" dirty="0" smtClean="0"/>
              <a:t>High </a:t>
            </a:r>
            <a:r>
              <a:rPr lang="es-ES" b="1" spc="-30" dirty="0" err="1" smtClean="0"/>
              <a:t>School</a:t>
            </a:r>
            <a:r>
              <a:rPr lang="es-ES" b="1" spc="-30" dirty="0" smtClean="0"/>
              <a:t> </a:t>
            </a:r>
            <a:r>
              <a:rPr lang="es-ES" b="1" spc="-30" dirty="0" err="1" smtClean="0"/>
              <a:t>Presentation</a:t>
            </a:r>
            <a:endParaRPr lang="es-ES" b="1" spc="-30" dirty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08:30 </a:t>
            </a:r>
            <a:r>
              <a:rPr lang="es-ES" b="1" spc="-30" dirty="0" err="1" smtClean="0"/>
              <a:t>Visiting</a:t>
            </a:r>
            <a:r>
              <a:rPr lang="es-ES" b="1" spc="-30" dirty="0" smtClean="0"/>
              <a:t> </a:t>
            </a:r>
            <a:r>
              <a:rPr lang="es-ES" b="1" spc="-30" dirty="0" err="1" smtClean="0"/>
              <a:t>school</a:t>
            </a:r>
            <a:r>
              <a:rPr lang="es-ES" b="1" spc="-30" dirty="0" smtClean="0"/>
              <a:t> </a:t>
            </a:r>
            <a:r>
              <a:rPr lang="es-ES" b="1" spc="-30" dirty="0" err="1" smtClean="0"/>
              <a:t>facilities</a:t>
            </a:r>
            <a:r>
              <a:rPr lang="es-ES" b="1" spc="-30" dirty="0" smtClean="0"/>
              <a:t>. </a:t>
            </a:r>
            <a:r>
              <a:rPr lang="es-ES" b="1" spc="-30" dirty="0" err="1" smtClean="0"/>
              <a:t>Interacting</a:t>
            </a:r>
            <a:r>
              <a:rPr lang="es-ES" b="1" spc="-30" dirty="0" smtClean="0"/>
              <a:t> </a:t>
            </a:r>
            <a:r>
              <a:rPr lang="es-ES" b="1" spc="-30" dirty="0" err="1" smtClean="0"/>
              <a:t>with</a:t>
            </a:r>
            <a:r>
              <a:rPr lang="es-ES" b="1" spc="-30" dirty="0" smtClean="0"/>
              <a:t> local </a:t>
            </a:r>
            <a:r>
              <a:rPr lang="es-ES" b="1" spc="-30" dirty="0" err="1" smtClean="0"/>
              <a:t>students</a:t>
            </a:r>
            <a:r>
              <a:rPr lang="es-ES" b="1" spc="-30" dirty="0" smtClean="0"/>
              <a:t> and </a:t>
            </a:r>
            <a:r>
              <a:rPr lang="es-ES" b="1" spc="-30" dirty="0" err="1" smtClean="0"/>
              <a:t>teachers</a:t>
            </a:r>
            <a:endParaRPr lang="es-ES" b="1" spc="-30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10:00 </a:t>
            </a:r>
            <a:r>
              <a:rPr lang="es-ES" b="1" spc="-30" dirty="0" smtClean="0"/>
              <a:t>Metro </a:t>
            </a:r>
            <a:r>
              <a:rPr lang="es-ES" b="1" spc="-30" dirty="0" smtClean="0"/>
              <a:t>to </a:t>
            </a:r>
            <a:r>
              <a:rPr lang="es-ES" b="1" spc="-30" dirty="0" smtClean="0"/>
              <a:t>Bilbao </a:t>
            </a:r>
            <a:endParaRPr lang="es-ES" b="1" spc="-30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10:45 </a:t>
            </a:r>
            <a:r>
              <a:rPr lang="es-ES" b="1" spc="-30" dirty="0" err="1" smtClean="0"/>
              <a:t>Visi</a:t>
            </a:r>
            <a:r>
              <a:rPr lang="es-ES" b="1" spc="-30" dirty="0" err="1" smtClean="0"/>
              <a:t>t</a:t>
            </a:r>
            <a:r>
              <a:rPr lang="es-ES" b="1" spc="-30" dirty="0" smtClean="0"/>
              <a:t> </a:t>
            </a:r>
            <a:r>
              <a:rPr lang="es-ES" b="1" spc="-30" dirty="0" err="1" smtClean="0"/>
              <a:t>the</a:t>
            </a:r>
            <a:r>
              <a:rPr lang="es-ES" b="1" spc="-30" dirty="0" smtClean="0"/>
              <a:t> </a:t>
            </a:r>
            <a:r>
              <a:rPr lang="es-ES" b="1" spc="-30" dirty="0" smtClean="0"/>
              <a:t>Guggenheim </a:t>
            </a:r>
            <a:r>
              <a:rPr lang="es-ES" b="1" spc="-30" dirty="0" err="1" smtClean="0"/>
              <a:t>Museum</a:t>
            </a:r>
            <a:endParaRPr lang="es-ES" b="1" spc="-30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12:00 Funicular to </a:t>
            </a:r>
            <a:r>
              <a:rPr lang="es-ES" b="1" spc="-30" dirty="0" err="1" smtClean="0"/>
              <a:t>Artxanda</a:t>
            </a:r>
            <a:r>
              <a:rPr lang="es-ES" b="1" spc="-30" dirty="0" smtClean="0"/>
              <a:t> </a:t>
            </a:r>
            <a:r>
              <a:rPr lang="es-ES" b="1" spc="-30" dirty="0" err="1" smtClean="0"/>
              <a:t>mountain</a:t>
            </a:r>
            <a:endParaRPr lang="es-ES" b="1" spc="-30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13:00 </a:t>
            </a:r>
            <a:r>
              <a:rPr lang="es-ES" b="1" spc="-30" dirty="0" smtClean="0"/>
              <a:t>Lunch</a:t>
            </a:r>
            <a:endParaRPr lang="es-ES" b="1" spc="-30" dirty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14:30 Tour </a:t>
            </a:r>
            <a:r>
              <a:rPr lang="es-ES" b="1" spc="-30" dirty="0" err="1" smtClean="0"/>
              <a:t>through</a:t>
            </a:r>
            <a:r>
              <a:rPr lang="es-ES" b="1" spc="-30" dirty="0" smtClean="0"/>
              <a:t> </a:t>
            </a:r>
            <a:r>
              <a:rPr lang="es-ES" b="1" spc="-30" dirty="0" smtClean="0"/>
              <a:t>Bilbao</a:t>
            </a:r>
            <a:endParaRPr lang="es-ES" b="1" spc="-30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spc="-30" dirty="0" smtClean="0"/>
              <a:t>16:30 Metro to </a:t>
            </a:r>
            <a:r>
              <a:rPr lang="es-ES" b="1" spc="-30" dirty="0" err="1" smtClean="0"/>
              <a:t>Basauri</a:t>
            </a:r>
            <a:r>
              <a:rPr lang="es-ES" b="1" spc="-30" dirty="0" smtClean="0"/>
              <a:t> </a:t>
            </a:r>
            <a:endParaRPr lang="es-ES" b="1" spc="-30" dirty="0" smtClean="0"/>
          </a:p>
        </p:txBody>
      </p:sp>
      <p:sp>
        <p:nvSpPr>
          <p:cNvPr id="19" name="Marcador de posición de texto 18"/>
          <p:cNvSpPr>
            <a:spLocks noGrp="1"/>
          </p:cNvSpPr>
          <p:nvPr>
            <p:ph type="body" sz="quarter" idx="23"/>
          </p:nvPr>
        </p:nvSpPr>
        <p:spPr>
          <a:xfrm>
            <a:off x="3665819" y="3572256"/>
            <a:ext cx="2834640" cy="2712720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s-ES" sz="1500" b="1" dirty="0" smtClean="0">
                <a:solidFill>
                  <a:schemeClr val="accent1"/>
                </a:solidFill>
                <a:latin typeface="+mj-lt"/>
              </a:rPr>
              <a:t>23.02.2022</a:t>
            </a:r>
            <a:r>
              <a:rPr lang="es-ES" b="1" dirty="0" smtClean="0"/>
              <a:t> </a:t>
            </a:r>
            <a:r>
              <a:rPr lang="es-ES" sz="1500" b="1" dirty="0" smtClean="0">
                <a:solidFill>
                  <a:schemeClr val="accent1"/>
                </a:solidFill>
                <a:latin typeface="+mj-lt"/>
              </a:rPr>
              <a:t>WEDNESDAY</a:t>
            </a:r>
            <a:endParaRPr lang="es-ES" sz="1500" b="1" dirty="0">
              <a:solidFill>
                <a:schemeClr val="accent1"/>
              </a:solidFill>
              <a:latin typeface="+mj-lt"/>
            </a:endParaRPr>
          </a:p>
          <a:p>
            <a:pPr algn="just">
              <a:spcBef>
                <a:spcPts val="1100"/>
              </a:spcBef>
            </a:pPr>
            <a:r>
              <a:rPr lang="es-ES" b="1" dirty="0" smtClean="0"/>
              <a:t>08:00 Content 1 A: </a:t>
            </a:r>
            <a:r>
              <a:rPr lang="es-ES" b="1" dirty="0" err="1" smtClean="0"/>
              <a:t>Presentation</a:t>
            </a:r>
            <a:r>
              <a:rPr lang="es-ES" b="1" dirty="0" smtClean="0"/>
              <a:t> </a:t>
            </a:r>
            <a:r>
              <a:rPr lang="es-ES" b="1" dirty="0" smtClean="0"/>
              <a:t>of</a:t>
            </a:r>
            <a:r>
              <a:rPr lang="es-ES" b="1" dirty="0" smtClean="0"/>
              <a:t> </a:t>
            </a:r>
            <a:r>
              <a:rPr lang="es-ES" b="1" dirty="0" err="1" smtClean="0"/>
              <a:t>each</a:t>
            </a:r>
            <a:r>
              <a:rPr lang="es-ES" b="1" dirty="0" smtClean="0"/>
              <a:t> country </a:t>
            </a:r>
            <a:r>
              <a:rPr lang="es-ES" b="1" dirty="0" err="1" smtClean="0"/>
              <a:t>political</a:t>
            </a:r>
            <a:r>
              <a:rPr lang="es-ES" b="1" dirty="0" smtClean="0"/>
              <a:t> </a:t>
            </a:r>
            <a:r>
              <a:rPr lang="es-ES" b="1" dirty="0" err="1" smtClean="0"/>
              <a:t>system</a:t>
            </a:r>
            <a:r>
              <a:rPr lang="es-ES" b="1" dirty="0" smtClean="0"/>
              <a:t>. Debate. </a:t>
            </a:r>
          </a:p>
          <a:p>
            <a:pPr algn="just">
              <a:spcBef>
                <a:spcPts val="1100"/>
              </a:spcBef>
            </a:pPr>
            <a:r>
              <a:rPr lang="es-ES" b="1" dirty="0" smtClean="0"/>
              <a:t> 09:30 Bus to </a:t>
            </a:r>
            <a:r>
              <a:rPr lang="es-ES" b="1" dirty="0" smtClean="0"/>
              <a:t>Vitoria-Gasteiz</a:t>
            </a:r>
            <a:endParaRPr lang="es-ES" b="1" dirty="0" smtClean="0"/>
          </a:p>
          <a:p>
            <a:pPr>
              <a:spcBef>
                <a:spcPts val="1100"/>
              </a:spcBef>
            </a:pPr>
            <a:r>
              <a:rPr lang="es-ES" b="1" dirty="0" smtClean="0"/>
              <a:t>11:30 </a:t>
            </a:r>
            <a:r>
              <a:rPr lang="es-ES" b="1" dirty="0" err="1" smtClean="0"/>
              <a:t>Visit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Basque</a:t>
            </a:r>
            <a:r>
              <a:rPr lang="es-ES" b="1" dirty="0" smtClean="0"/>
              <a:t> </a:t>
            </a:r>
            <a:r>
              <a:rPr lang="en-GB" b="1" dirty="0" err="1" smtClean="0"/>
              <a:t>Parlament</a:t>
            </a:r>
            <a:endParaRPr lang="es-ES" b="1" dirty="0" smtClean="0"/>
          </a:p>
          <a:p>
            <a:pPr>
              <a:spcBef>
                <a:spcPts val="1100"/>
              </a:spcBef>
            </a:pPr>
            <a:r>
              <a:rPr lang="es-ES" b="1" dirty="0" smtClean="0"/>
              <a:t>13.00 </a:t>
            </a:r>
            <a:r>
              <a:rPr lang="es-ES" b="1" dirty="0" smtClean="0"/>
              <a:t>Lunch</a:t>
            </a:r>
            <a:endParaRPr lang="es-ES" b="1" dirty="0" smtClean="0"/>
          </a:p>
          <a:p>
            <a:pPr>
              <a:spcBef>
                <a:spcPts val="1100"/>
              </a:spcBef>
            </a:pPr>
            <a:r>
              <a:rPr lang="es-ES" b="1" dirty="0"/>
              <a:t>14:00 </a:t>
            </a:r>
            <a:r>
              <a:rPr lang="es-ES" b="1" dirty="0" err="1" smtClean="0"/>
              <a:t>Surprise</a:t>
            </a:r>
            <a:r>
              <a:rPr lang="es-ES" b="1" dirty="0" smtClean="0"/>
              <a:t>!</a:t>
            </a:r>
            <a:endParaRPr lang="es-ES" b="1" dirty="0"/>
          </a:p>
          <a:p>
            <a:pPr>
              <a:spcBef>
                <a:spcPts val="1100"/>
              </a:spcBef>
            </a:pPr>
            <a:r>
              <a:rPr lang="es-ES" b="1" dirty="0" smtClean="0"/>
              <a:t>15:30 Gymkhana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city</a:t>
            </a:r>
            <a:endParaRPr lang="es-ES" b="1" dirty="0" smtClean="0"/>
          </a:p>
          <a:p>
            <a:pPr>
              <a:spcBef>
                <a:spcPts val="1100"/>
              </a:spcBef>
            </a:pPr>
            <a:r>
              <a:rPr lang="es-ES" b="1" dirty="0" smtClean="0"/>
              <a:t>17:00 Bus to </a:t>
            </a:r>
            <a:r>
              <a:rPr lang="es-ES" b="1" dirty="0" err="1" smtClean="0"/>
              <a:t>Basauri</a:t>
            </a:r>
            <a:r>
              <a:rPr lang="es-ES" b="1" dirty="0" smtClean="0"/>
              <a:t> </a:t>
            </a:r>
          </a:p>
          <a:p>
            <a:pPr>
              <a:spcBef>
                <a:spcPts val="1100"/>
              </a:spcBef>
            </a:pPr>
            <a:r>
              <a:rPr lang="es-ES" b="1" dirty="0" smtClean="0"/>
              <a:t>18:00 </a:t>
            </a:r>
            <a:r>
              <a:rPr lang="es-ES" b="1" dirty="0" err="1" smtClean="0"/>
              <a:t>Arrive</a:t>
            </a:r>
            <a:r>
              <a:rPr lang="es-ES" b="1" dirty="0" smtClean="0"/>
              <a:t> home</a:t>
            </a:r>
            <a:endParaRPr lang="es-ES" b="1" dirty="0" smtClean="0"/>
          </a:p>
          <a:p>
            <a:pPr>
              <a:spcBef>
                <a:spcPts val="1100"/>
              </a:spcBef>
            </a:pPr>
            <a:endParaRPr lang="es-ES" b="1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es-ES" b="1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es-ES" b="1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es-ES" b="1" dirty="0"/>
          </a:p>
        </p:txBody>
      </p:sp>
      <p:sp>
        <p:nvSpPr>
          <p:cNvPr id="21" name="Marcador de posición de texto 20"/>
          <p:cNvSpPr>
            <a:spLocks noGrp="1"/>
          </p:cNvSpPr>
          <p:nvPr>
            <p:ph type="body" sz="quarter" idx="25"/>
          </p:nvPr>
        </p:nvSpPr>
        <p:spPr>
          <a:xfrm>
            <a:off x="457197" y="4255007"/>
            <a:ext cx="2445029" cy="359196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s-ES" b="1" dirty="0" smtClean="0"/>
              <a:t>22.02.2022 TUESDAY</a:t>
            </a:r>
          </a:p>
        </p:txBody>
      </p:sp>
      <p:sp>
        <p:nvSpPr>
          <p:cNvPr id="22" name="Marcador de posición de texto 21"/>
          <p:cNvSpPr>
            <a:spLocks noGrp="1"/>
          </p:cNvSpPr>
          <p:nvPr>
            <p:ph type="body" sz="quarter" idx="26"/>
          </p:nvPr>
        </p:nvSpPr>
        <p:spPr>
          <a:xfrm>
            <a:off x="7146388" y="211015"/>
            <a:ext cx="2454812" cy="332546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s-ES" sz="1500" dirty="0">
                <a:solidFill>
                  <a:schemeClr val="accent1"/>
                </a:solidFill>
              </a:rPr>
              <a:t>24.02.2022</a:t>
            </a:r>
            <a:r>
              <a:rPr lang="es-ES" sz="1500" dirty="0"/>
              <a:t> </a:t>
            </a:r>
            <a:r>
              <a:rPr lang="es-ES" sz="1500" dirty="0" smtClean="0">
                <a:solidFill>
                  <a:schemeClr val="accent1"/>
                </a:solidFill>
              </a:rPr>
              <a:t>THURSDAY</a:t>
            </a:r>
          </a:p>
          <a:p>
            <a:pPr>
              <a:spcBef>
                <a:spcPts val="1100"/>
              </a:spcBef>
            </a:pPr>
            <a:endParaRPr lang="es-ES" sz="1500" dirty="0">
              <a:solidFill>
                <a:schemeClr val="accent1"/>
              </a:solidFill>
            </a:endParaRP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es-ES" dirty="0"/>
          </a:p>
        </p:txBody>
      </p:sp>
      <p:sp>
        <p:nvSpPr>
          <p:cNvPr id="23" name="Marcador de posición de texto 22"/>
          <p:cNvSpPr>
            <a:spLocks noGrp="1"/>
          </p:cNvSpPr>
          <p:nvPr>
            <p:ph type="body" sz="quarter" idx="27"/>
          </p:nvPr>
        </p:nvSpPr>
        <p:spPr>
          <a:xfrm>
            <a:off x="7146388" y="621545"/>
            <a:ext cx="2546253" cy="1808791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s-ES" b="1" dirty="0" smtClean="0"/>
              <a:t>08:00 Meeting at </a:t>
            </a:r>
            <a:r>
              <a:rPr lang="es-ES" b="1" dirty="0" smtClean="0"/>
              <a:t>High </a:t>
            </a:r>
            <a:r>
              <a:rPr lang="es-ES" b="1" dirty="0" err="1" smtClean="0"/>
              <a:t>School</a:t>
            </a:r>
            <a:r>
              <a:rPr lang="es-ES" b="1" dirty="0" smtClean="0"/>
              <a:t>. </a:t>
            </a:r>
            <a:r>
              <a:rPr lang="es-ES" b="1" dirty="0" smtClean="0"/>
              <a:t>Content 1 B: </a:t>
            </a:r>
            <a:r>
              <a:rPr lang="en-US" b="1" dirty="0"/>
              <a:t>- Political news from newspapers with different profiles. Find the same news portrayed by different media</a:t>
            </a:r>
            <a:r>
              <a:rPr lang="en-US" b="1" dirty="0" smtClean="0"/>
              <a:t>.</a:t>
            </a:r>
            <a:endParaRPr lang="es-ES" b="1" dirty="0" smtClean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dirty="0" smtClean="0"/>
              <a:t>09: 30 Train to </a:t>
            </a:r>
            <a:r>
              <a:rPr lang="es-ES" b="1" dirty="0" err="1" smtClean="0"/>
              <a:t>Gernika</a:t>
            </a:r>
            <a:endParaRPr lang="es-ES" b="1" dirty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dirty="0" smtClean="0"/>
              <a:t>10:20  </a:t>
            </a:r>
            <a:r>
              <a:rPr lang="es-ES" b="1" dirty="0" err="1" smtClean="0"/>
              <a:t>Peace</a:t>
            </a:r>
            <a:r>
              <a:rPr lang="es-ES" b="1" dirty="0" smtClean="0"/>
              <a:t> </a:t>
            </a:r>
            <a:r>
              <a:rPr lang="es-ES" b="1" dirty="0" err="1" smtClean="0"/>
              <a:t>Museum</a:t>
            </a:r>
            <a:endParaRPr lang="es-ES" b="1" dirty="0"/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b="1" dirty="0" smtClean="0"/>
              <a:t>12:00 </a:t>
            </a:r>
            <a:r>
              <a:rPr lang="es-ES" b="1" dirty="0" err="1" smtClean="0"/>
              <a:t>Visit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anti-</a:t>
            </a:r>
            <a:r>
              <a:rPr lang="es-ES" b="1" dirty="0" err="1" smtClean="0"/>
              <a:t>aircraft</a:t>
            </a:r>
            <a:r>
              <a:rPr lang="es-ES" b="1" dirty="0" smtClean="0"/>
              <a:t> </a:t>
            </a:r>
            <a:r>
              <a:rPr lang="es-ES" b="1" dirty="0" err="1" smtClean="0"/>
              <a:t>shelters</a:t>
            </a:r>
            <a:endParaRPr lang="es-ES" b="1" dirty="0" smtClean="0"/>
          </a:p>
          <a:p>
            <a:pPr>
              <a:spcBef>
                <a:spcPts val="1100"/>
              </a:spcBef>
            </a:pPr>
            <a:r>
              <a:rPr lang="es-ES" b="1" dirty="0" smtClean="0"/>
              <a:t>13:15 </a:t>
            </a:r>
            <a:r>
              <a:rPr lang="es-ES" b="1" dirty="0" err="1" smtClean="0"/>
              <a:t>Visit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Assembly</a:t>
            </a:r>
            <a:r>
              <a:rPr lang="es-ES" b="1" dirty="0" smtClean="0"/>
              <a:t> </a:t>
            </a:r>
            <a:r>
              <a:rPr lang="es-ES" b="1" dirty="0" err="1" smtClean="0"/>
              <a:t>House</a:t>
            </a:r>
            <a:r>
              <a:rPr lang="es-ES" b="1" dirty="0" smtClean="0"/>
              <a:t> </a:t>
            </a:r>
            <a:endParaRPr lang="es-ES" b="1" dirty="0" smtClean="0"/>
          </a:p>
          <a:p>
            <a:pPr>
              <a:spcBef>
                <a:spcPts val="1100"/>
              </a:spcBef>
            </a:pPr>
            <a:r>
              <a:rPr lang="es-ES" b="1" dirty="0" smtClean="0"/>
              <a:t>14:06 Train to Bermeo. Lunch and free time in Bermeo. </a:t>
            </a:r>
          </a:p>
          <a:p>
            <a:pPr>
              <a:spcBef>
                <a:spcPts val="1100"/>
              </a:spcBef>
            </a:pPr>
            <a:r>
              <a:rPr lang="es-ES" b="1" dirty="0" smtClean="0"/>
              <a:t>17:18 </a:t>
            </a:r>
            <a:r>
              <a:rPr lang="es-ES" b="1" dirty="0" smtClean="0"/>
              <a:t>Back to</a:t>
            </a:r>
            <a:r>
              <a:rPr lang="es-ES" b="1" dirty="0" smtClean="0"/>
              <a:t> </a:t>
            </a:r>
            <a:r>
              <a:rPr lang="es-ES" b="1" dirty="0" err="1" smtClean="0"/>
              <a:t>Basauri</a:t>
            </a:r>
            <a:r>
              <a:rPr lang="es-ES" b="1" dirty="0" smtClean="0"/>
              <a:t> </a:t>
            </a:r>
            <a:r>
              <a:rPr lang="es-ES" b="1" dirty="0" err="1" smtClean="0"/>
              <a:t>by</a:t>
            </a:r>
            <a:r>
              <a:rPr lang="es-ES" b="1" dirty="0" smtClean="0"/>
              <a:t> </a:t>
            </a:r>
            <a:r>
              <a:rPr lang="es-ES" b="1" dirty="0" err="1" smtClean="0"/>
              <a:t>train</a:t>
            </a:r>
            <a:endParaRPr lang="es-ES" b="1" dirty="0" smtClean="0"/>
          </a:p>
          <a:p>
            <a:pPr>
              <a:spcBef>
                <a:spcPts val="1100"/>
              </a:spcBef>
            </a:pPr>
            <a:r>
              <a:rPr lang="es-ES" b="1" dirty="0" smtClean="0"/>
              <a:t>18:00 </a:t>
            </a:r>
            <a:r>
              <a:rPr lang="es-ES" b="1" dirty="0" err="1" smtClean="0"/>
              <a:t>Arrive</a:t>
            </a:r>
            <a:r>
              <a:rPr lang="es-ES" b="1" dirty="0" smtClean="0"/>
              <a:t> home</a:t>
            </a:r>
            <a:endParaRPr lang="es-ES" b="1" dirty="0" smtClean="0"/>
          </a:p>
          <a:p>
            <a:pPr>
              <a:spcBef>
                <a:spcPts val="1100"/>
              </a:spcBef>
            </a:pPr>
            <a:endParaRPr lang="es-ES" dirty="0" smtClean="0"/>
          </a:p>
          <a:p>
            <a:pPr>
              <a:spcBef>
                <a:spcPts val="1100"/>
              </a:spcBef>
            </a:pPr>
            <a:endParaRPr lang="es-ES" dirty="0" smtClean="0"/>
          </a:p>
          <a:p>
            <a:pPr>
              <a:spcBef>
                <a:spcPts val="1100"/>
              </a:spcBef>
            </a:pPr>
            <a:endParaRPr lang="es-ES" dirty="0"/>
          </a:p>
          <a:p>
            <a:pPr>
              <a:spcBef>
                <a:spcPts val="1100"/>
              </a:spcBef>
            </a:pPr>
            <a:endParaRPr lang="es-ES" dirty="0" smtClean="0"/>
          </a:p>
        </p:txBody>
      </p:sp>
      <p:sp>
        <p:nvSpPr>
          <p:cNvPr id="24" name="Marcador de posición de texto 23"/>
          <p:cNvSpPr>
            <a:spLocks noGrp="1"/>
          </p:cNvSpPr>
          <p:nvPr>
            <p:ph type="body" sz="quarter" idx="28"/>
          </p:nvPr>
        </p:nvSpPr>
        <p:spPr>
          <a:xfrm rot="10800000" flipV="1">
            <a:off x="7146388" y="3321050"/>
            <a:ext cx="2500560" cy="203200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s-ES" sz="1500" dirty="0" smtClean="0">
                <a:solidFill>
                  <a:schemeClr val="accent1"/>
                </a:solidFill>
              </a:rPr>
              <a:t>25.02.022</a:t>
            </a:r>
            <a:r>
              <a:rPr lang="es-ES" sz="1500" dirty="0" smtClean="0"/>
              <a:t> </a:t>
            </a:r>
            <a:r>
              <a:rPr lang="es-ES" sz="1500" dirty="0" smtClean="0">
                <a:solidFill>
                  <a:schemeClr val="accent1"/>
                </a:solidFill>
              </a:rPr>
              <a:t>FRIDAY </a:t>
            </a:r>
            <a:endParaRPr lang="es-ES" sz="1500" dirty="0">
              <a:solidFill>
                <a:schemeClr val="accent1"/>
              </a:solidFill>
            </a:endParaRP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77685" y="2226351"/>
            <a:ext cx="2834641" cy="321778"/>
          </a:xfrm>
        </p:spPr>
        <p:txBody>
          <a:bodyPr/>
          <a:lstStyle/>
          <a:p>
            <a:r>
              <a:rPr lang="es-ES" b="1" dirty="0" smtClean="0"/>
              <a:t>21.02.2022 </a:t>
            </a:r>
            <a:r>
              <a:rPr lang="es-ES" b="1" dirty="0"/>
              <a:t>MONDAY</a:t>
            </a: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sz="quarter" idx="19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889"/>
          <a:stretch>
            <a:fillRect/>
          </a:stretch>
        </p:blipFill>
        <p:spPr>
          <a:xfrm>
            <a:off x="3595379" y="621545"/>
            <a:ext cx="2804444" cy="2283619"/>
          </a:xfr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" b="9422"/>
          <a:stretch/>
        </p:blipFill>
        <p:spPr>
          <a:xfrm>
            <a:off x="718899" y="122152"/>
            <a:ext cx="1871902" cy="2104198"/>
          </a:xfrm>
          <a:prstGeom prst="rect">
            <a:avLst/>
          </a:prstGeom>
        </p:spPr>
      </p:pic>
      <p:sp>
        <p:nvSpPr>
          <p:cNvPr id="10" name="Marcador de texto 9"/>
          <p:cNvSpPr>
            <a:spLocks noGrp="1"/>
          </p:cNvSpPr>
          <p:nvPr>
            <p:ph type="body" sz="quarter" idx="31"/>
          </p:nvPr>
        </p:nvSpPr>
        <p:spPr>
          <a:xfrm>
            <a:off x="7146388" y="3670301"/>
            <a:ext cx="2379810" cy="943902"/>
          </a:xfrm>
        </p:spPr>
        <p:txBody>
          <a:bodyPr/>
          <a:lstStyle/>
          <a:p>
            <a:pPr marL="0" indent="0">
              <a:buNone/>
            </a:pPr>
            <a:r>
              <a:rPr lang="es-ES" b="1" dirty="0" err="1" smtClean="0"/>
              <a:t>Work</a:t>
            </a:r>
            <a:r>
              <a:rPr lang="es-ES" b="1" dirty="0" smtClean="0"/>
              <a:t> </a:t>
            </a:r>
            <a:r>
              <a:rPr lang="es-ES" b="1" dirty="0" smtClean="0"/>
              <a:t>in </a:t>
            </a:r>
            <a:r>
              <a:rPr lang="es-ES" b="1" dirty="0" err="1" smtClean="0"/>
              <a:t>international</a:t>
            </a:r>
            <a:r>
              <a:rPr lang="es-ES" b="1" dirty="0" smtClean="0"/>
              <a:t> </a:t>
            </a:r>
            <a:r>
              <a:rPr lang="es-ES" b="1" dirty="0" err="1" smtClean="0"/>
              <a:t>collaborative</a:t>
            </a:r>
            <a:r>
              <a:rPr lang="es-ES" b="1" dirty="0" smtClean="0"/>
              <a:t> </a:t>
            </a:r>
            <a:r>
              <a:rPr lang="es-ES" b="1" dirty="0" err="1" smtClean="0"/>
              <a:t>groups</a:t>
            </a:r>
            <a:r>
              <a:rPr lang="es-ES" b="1" dirty="0" smtClean="0"/>
              <a:t>.</a:t>
            </a:r>
          </a:p>
          <a:p>
            <a:pPr marL="0" indent="0" algn="just">
              <a:buNone/>
            </a:pPr>
            <a:r>
              <a:rPr lang="es-ES" b="1" dirty="0"/>
              <a:t>08:00 </a:t>
            </a:r>
            <a:r>
              <a:rPr lang="en-US" b="1" dirty="0" smtClean="0"/>
              <a:t>Content 2: </a:t>
            </a:r>
            <a:r>
              <a:rPr lang="en-US" b="1" dirty="0" smtClean="0"/>
              <a:t>H</a:t>
            </a:r>
            <a:r>
              <a:rPr lang="en-US" b="1" dirty="0" smtClean="0"/>
              <a:t>ow </a:t>
            </a:r>
            <a:r>
              <a:rPr lang="en-US" b="1" dirty="0"/>
              <a:t>can citizens, especially young people, participate in the construction of democracy in this digital age? </a:t>
            </a:r>
            <a:r>
              <a:rPr lang="en-US" b="1" dirty="0" smtClean="0"/>
              <a:t> Presentations. 2 forms of digital </a:t>
            </a:r>
            <a:r>
              <a:rPr lang="en-US" b="1" dirty="0" smtClean="0"/>
              <a:t>participation </a:t>
            </a:r>
            <a:r>
              <a:rPr lang="en-US" b="1" dirty="0" smtClean="0"/>
              <a:t>per school. </a:t>
            </a:r>
          </a:p>
          <a:p>
            <a:pPr marL="0" indent="0" algn="just">
              <a:buNone/>
            </a:pPr>
            <a:r>
              <a:rPr lang="en-US" b="1" dirty="0" smtClean="0"/>
              <a:t>09:30 </a:t>
            </a:r>
            <a:r>
              <a:rPr lang="en-US" b="1" dirty="0"/>
              <a:t>Content 3: </a:t>
            </a:r>
            <a:r>
              <a:rPr lang="en-US" b="1" dirty="0" smtClean="0"/>
              <a:t>Participation </a:t>
            </a:r>
            <a:r>
              <a:rPr lang="en-US" b="1" dirty="0"/>
              <a:t>of young people in school structures. Presentation of proposals, using digital, promoting greater involvement of young </a:t>
            </a:r>
            <a:r>
              <a:rPr lang="en-US" b="1" dirty="0" smtClean="0"/>
              <a:t>people.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11:00 Coffee break. </a:t>
            </a:r>
            <a:r>
              <a:rPr lang="en-US" b="1" dirty="0" smtClean="0"/>
              <a:t>Surprise!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12:00 Content 4: </a:t>
            </a:r>
            <a:r>
              <a:rPr lang="en-US" b="1" dirty="0" smtClean="0"/>
              <a:t>Good </a:t>
            </a:r>
            <a:r>
              <a:rPr lang="en-US" b="1" dirty="0" smtClean="0"/>
              <a:t>educational practices of each school for citizenship. Presentations. 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13:30 Survey. Summary of </a:t>
            </a:r>
            <a:r>
              <a:rPr lang="en-US" b="1" dirty="0" smtClean="0"/>
              <a:t>C4 </a:t>
            </a:r>
            <a:r>
              <a:rPr lang="en-US" b="1" dirty="0" smtClean="0"/>
              <a:t>activities.</a:t>
            </a:r>
          </a:p>
          <a:p>
            <a:pPr marL="0" indent="0">
              <a:buNone/>
            </a:pPr>
            <a:r>
              <a:rPr lang="en-US" b="1" dirty="0" smtClean="0"/>
              <a:t>14:00 Closing ceremony: </a:t>
            </a:r>
            <a:r>
              <a:rPr lang="en-US" b="1" smtClean="0"/>
              <a:t>certificates and gifts</a:t>
            </a:r>
            <a:r>
              <a:rPr lang="en-US" b="1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" id="{1363CEA3-A3CA-4A9C-AD60-1966BFAD8A1B}" vid="{B34EBBC0-8645-4DB4-93B2-234BEAE49B7E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Folleto (empresa)</Template>
  <TotalTime>597</TotalTime>
  <Words>246</Words>
  <Application>Microsoft Office PowerPoint</Application>
  <PresentationFormat>Personalizado</PresentationFormat>
  <Paragraphs>57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karmele</dc:creator>
  <cp:keywords/>
  <cp:lastModifiedBy>karmele</cp:lastModifiedBy>
  <cp:revision>29</cp:revision>
  <cp:lastPrinted>2022-01-20T09:01:33Z</cp:lastPrinted>
  <dcterms:created xsi:type="dcterms:W3CDTF">2022-01-16T22:29:39Z</dcterms:created>
  <dcterms:modified xsi:type="dcterms:W3CDTF">2022-02-09T10:34:48Z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