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CB6FBA-E70F-459A-950D-99B8AEE5D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9801900-1674-4CBD-95FF-869179ECB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527EF78-6D2C-4EC5-BD71-44F4E1ED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C93C602-A21D-4355-A2F6-994D1A0B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5E4610-EAA4-4FBB-9135-177598FD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59E78A-C1D0-4B50-9F32-BF903162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A57A9A6-87F3-4C66-8F25-28AFE689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D507420-6753-4C73-9C16-82F15278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3DAC204-79B1-40CF-8DC5-BD9447E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C84E79D-1B45-4483-A1FA-D3B7CF72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4BA9C213-E20A-4570-B8D9-0DC3D6567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FFC730B-7861-4AE0-89AC-2A9611165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42C92A6-D1C6-4FEA-9755-8FDADB36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87F0D13-59DE-4098-BDD1-27F0256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489EC0D-7843-41C1-8927-B9C467DF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CC76F8-3FE2-4DB7-9CE5-2351FCA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CA0D84-C875-4F99-966F-BDD244A3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8B2B0FB-EEDE-425F-81DC-C3AF99E7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1CF6B6A-4A26-4543-A1F6-243A6003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B600BF1-33B7-4364-A3A4-C3C84D9C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1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F60991-9553-44C5-9C8D-6539FA89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C485919-D66D-408F-93D9-A7BF512A8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58841BD-9179-4DB3-A530-7F37F0E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D90292-BA77-4446-AC53-BF2A62BF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7214D00-3599-4C01-8A2F-90A815F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B32F23-D688-4372-A992-18A34F16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C9B62D0-2B79-4646-9A25-3B2D4D3AB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C0C47FA-E8A4-49BA-8037-0D876845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404A91E-A24E-4646-ADEB-205CF112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ED91F95-F230-4820-9C54-85C056E2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1778752-D6BB-479B-BA9F-AAEA72C6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665098-452C-4485-8C25-F0D2E626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51707A0-86F6-45D7-B861-07514BF20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C52AAD2-C9C8-40B4-96CE-F9579D021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AC5B1F3-7D3B-4309-85D7-DF7E8941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0F47C25-86F5-4EEE-9E50-BEF7542F6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1F12DA0-B9F7-4721-BE91-204F196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BE4FD4FB-5017-41B1-89AD-FDE98EE0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BE9126A9-9E87-49EB-8519-26CD14AC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FD760A-E489-4A3F-A1F4-8CB14877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360B1E2-4B93-446A-85E0-6788F7D1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F7C3486-1D83-4D2C-9218-8A0B9C34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5AAB486-AACD-4D20-BB87-3CB0197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1216FD6-E6A2-49DB-929D-96750F8E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92860FB-F532-4344-A96A-5A70791A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4F20892-E839-4573-B747-442D5A8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99D3E47-E909-4229-9A49-F9942BCC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6FDD78-BD6B-41B2-A249-636077FB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B77F849-348F-4D72-9521-011717FAB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275EB65-2B91-4561-892A-0398F4B2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83F4A73-9688-42CF-8078-69AF7B79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19D6D42-DC19-4762-B2B9-12B55DF7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35E579-25E9-4A5C-A600-D82B23ED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3158276-7E9C-451A-9770-A62C1C6A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A7BDE87-7156-4E0F-B7E5-7F2C1D8B9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6F37829-4719-4BDB-BFA1-9C922675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85CE96B-18AC-49B0-9EE2-48E07470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9576173-624E-4B36-A48C-BBF746E7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0BBB2B64-CD1D-4A1D-A1B0-133FDC40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C0B5253-8364-4CBC-A465-44314B10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DA52BBB-D9C3-4EAF-8EA9-3ADCC671A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6AD9-A6DB-4480-8BCB-D297043C310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EFB247-7EF5-4D6A-B4E8-95A500B2E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D551664-37AA-42D2-B1E6-9A90E7779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18248-641A-45AD-B844-9C5307CB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9FC6C0E-0988-4401-8A7F-7BC4A9AD4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B7562728-2E87-4A8B-8CFA-93681B747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lt-LT" sz="4000" b="1" dirty="0"/>
              <a:t>Lithuania</a:t>
            </a:r>
            <a:endParaRPr lang="en-US" sz="4000" b="1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80BB8EA-7EE1-47A1-B351-426BAB9CE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85000" lnSpcReduction="20000"/>
          </a:bodyPr>
          <a:lstStyle/>
          <a:p>
            <a:r>
              <a:rPr lang="lt-LT" sz="1600" dirty="0"/>
              <a:t>C3</a:t>
            </a:r>
          </a:p>
          <a:p>
            <a:r>
              <a:rPr lang="lt-LT" sz="3200" b="1" dirty="0"/>
              <a:t>18/10/2021-23/10/21</a:t>
            </a:r>
            <a:endParaRPr lang="en-US" sz="32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63B3960-BBC4-46BB-9F27-4E469723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18/10/2021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BD620FE-F4A5-46AF-9E56-B4868DF89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Meeting in Riga and Riga A</a:t>
            </a:r>
            <a:r>
              <a:rPr lang="lt-LT" sz="2000" dirty="0" err="1">
                <a:latin typeface="Georgia" panose="02040502050405020303" pitchFamily="18" charset="0"/>
              </a:rPr>
              <a:t>irport</a:t>
            </a:r>
            <a:endParaRPr lang="lt-LT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The Hill of Crosses</a:t>
            </a:r>
            <a:endParaRPr lang="lt-LT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Accommodation</a:t>
            </a:r>
            <a:r>
              <a:rPr lang="lt-LT" sz="2000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 in families</a:t>
            </a:r>
          </a:p>
        </p:txBody>
      </p:sp>
      <p:pic>
        <p:nvPicPr>
          <p:cNvPr id="6" name="Paveikslėlis 5" descr="Paveikslėlis, kuriame yra dangus, laukas, diena&#10;&#10;Automatiškai sugeneruotas aprašymas">
            <a:extLst>
              <a:ext uri="{FF2B5EF4-FFF2-40B4-BE49-F238E27FC236}">
                <a16:creationId xmlns:a16="http://schemas.microsoft.com/office/drawing/2014/main" id="{5ABCA82B-6798-4488-8887-9B3497B5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9" r="2000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2B98BBC-86B2-4631-BD22-9C387CE9D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0" r="15731" b="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Paveikslėlis 3" descr="Paveikslėlis, kuriame yra gamykla, dangus, laukas, pastatas&#10;&#10;Automatiškai sugeneruotas aprašymas">
            <a:extLst>
              <a:ext uri="{FF2B5EF4-FFF2-40B4-BE49-F238E27FC236}">
                <a16:creationId xmlns:a16="http://schemas.microsoft.com/office/drawing/2014/main" id="{F91A6079-0614-404F-B667-2E08EC3BA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7" r="25123" b="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26DCCD3-0D6E-4528-B6C6-758028E12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405" y="4335804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38B069C-7948-4455-A96C-FEB72F1A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lt-LT" dirty="0">
                <a:latin typeface="Georgia" panose="02040502050405020303" pitchFamily="18" charset="0"/>
              </a:rPr>
              <a:t>19/10/2021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D4D60C-A0F7-4B96-B9A4-1FF7ED66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482589"/>
            <a:ext cx="4178047" cy="36943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Meeting with the gymnasium administration and the official opening of the project mobility</a:t>
            </a:r>
            <a:r>
              <a:rPr lang="lt-LT" sz="2000" dirty="0">
                <a:latin typeface="Georgia" panose="02040502050405020303" pitchFamily="18" charset="0"/>
              </a:rPr>
              <a:t>.</a:t>
            </a:r>
          </a:p>
          <a:p>
            <a:r>
              <a:rPr lang="en-US" sz="2000" dirty="0">
                <a:latin typeface="Georgia" panose="02040502050405020303" pitchFamily="18" charset="0"/>
              </a:rPr>
              <a:t>Tour</a:t>
            </a:r>
            <a:r>
              <a:rPr lang="lt-LT" sz="2000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 of the gymnasium</a:t>
            </a:r>
            <a:r>
              <a:rPr lang="lt-LT" sz="2000" dirty="0">
                <a:latin typeface="Georgia" panose="02040502050405020303" pitchFamily="18" charset="0"/>
              </a:rPr>
              <a:t>.</a:t>
            </a:r>
          </a:p>
          <a:p>
            <a:r>
              <a:rPr lang="lt-LT" sz="2000" dirty="0">
                <a:latin typeface="Georgia" panose="02040502050405020303" pitchFamily="18" charset="0"/>
              </a:rPr>
              <a:t>Project</a:t>
            </a:r>
            <a:r>
              <a:rPr lang="en-US" sz="2000" dirty="0">
                <a:latin typeface="Georgia" panose="02040502050405020303" pitchFamily="18" charset="0"/>
              </a:rPr>
              <a:t> activities</a:t>
            </a:r>
            <a:r>
              <a:rPr lang="lt-LT" sz="2000" dirty="0">
                <a:latin typeface="Georgia" panose="02040502050405020303" pitchFamily="18" charset="0"/>
              </a:rPr>
              <a:t>...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Excursion around </a:t>
            </a:r>
            <a:r>
              <a:rPr lang="lt-LT" sz="2000" dirty="0">
                <a:latin typeface="Georgia" panose="02040502050405020303" pitchFamily="18" charset="0"/>
              </a:rPr>
              <a:t>Šiauliai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D46E336-6791-4DA8-9FC9-CB7D2D9C2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41" r="1" b="1038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00C7392-F831-449F-9BB7-A3484B802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3" r="-1" b="1320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773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D5FA9DD-4D24-460F-B10A-C0A7ED31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7" r="-2" b="-2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1C7C121-A47D-498B-AD96-D08BC93E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lt-LT" sz="2400">
                <a:latin typeface="Georgia" panose="02040502050405020303" pitchFamily="18" charset="0"/>
              </a:rPr>
              <a:t>20/10/2021</a:t>
            </a:r>
            <a:endParaRPr lang="en-US" sz="2400">
              <a:latin typeface="Georgia" panose="02040502050405020303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3828C74-9DEB-4E2F-B429-841F98317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5" r="6848" b="-2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11161A7-422C-4689-BA90-77A3A934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Excursion to Vilnius, the capital of the Republic of Lithuania: Parliament of the Republic of Lithuania,</a:t>
            </a:r>
            <a:endParaRPr lang="lt-LT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lt-LT" sz="1600" dirty="0" err="1">
                <a:latin typeface="Georgia" panose="02040502050405020303" pitchFamily="18" charset="0"/>
              </a:rPr>
              <a:t>The</a:t>
            </a:r>
            <a:r>
              <a:rPr lang="lt-LT" sz="1600" dirty="0">
                <a:latin typeface="Georgia" panose="02040502050405020303" pitchFamily="18" charset="0"/>
              </a:rPr>
              <a:t> </a:t>
            </a:r>
            <a:r>
              <a:rPr lang="lt-LT" sz="1600" dirty="0" err="1">
                <a:latin typeface="Georgia" panose="02040502050405020303" pitchFamily="18" charset="0"/>
              </a:rPr>
              <a:t>Duke‘s</a:t>
            </a:r>
            <a:r>
              <a:rPr lang="lt-LT" sz="1600" dirty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Palace </a:t>
            </a:r>
            <a:endParaRPr lang="lt-LT" sz="1600" dirty="0">
              <a:latin typeface="Georgia" panose="02040502050405020303" pitchFamily="18" charset="0"/>
            </a:endParaRPr>
          </a:p>
          <a:p>
            <a:r>
              <a:rPr lang="en-US" sz="1600" dirty="0" err="1">
                <a:latin typeface="Georgia" panose="02040502050405020303" pitchFamily="18" charset="0"/>
              </a:rPr>
              <a:t>Kernavė</a:t>
            </a:r>
            <a:r>
              <a:rPr lang="lt-LT" sz="1600" dirty="0">
                <a:latin typeface="Georgia" panose="02040502050405020303" pitchFamily="18" charset="0"/>
              </a:rPr>
              <a:t>- </a:t>
            </a:r>
            <a:r>
              <a:rPr lang="en-US" sz="1600" dirty="0">
                <a:latin typeface="Georgia" panose="02040502050405020303" pitchFamily="18" charset="0"/>
              </a:rPr>
              <a:t> the first capital of Lithuania</a:t>
            </a:r>
            <a:r>
              <a:rPr lang="lt-LT" sz="1600" dirty="0">
                <a:latin typeface="Georgia" panose="02040502050405020303" pitchFamily="18" charset="0"/>
              </a:rPr>
              <a:t> ....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23575D5-E5E4-4FC0-B027-619C0E974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6" r="14626" b="1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36E79F9-4151-45C3-9A88-BE0B0E3E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525516" y="352435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B75C82F-AF7B-4586-8F25-E775A56D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Georgia" panose="02040502050405020303" pitchFamily="18" charset="0"/>
              </a:rPr>
              <a:t>21/10/2021</a:t>
            </a:r>
            <a:endParaRPr lang="en-US" sz="3600" dirty="0"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747C1C1-FEF7-42CF-941B-417E6CB4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075184" cy="2619839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Excursion to the seaside:</a:t>
            </a:r>
            <a:endParaRPr lang="lt-LT" sz="1800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Boating in the Curonian Lagoon,</a:t>
            </a:r>
            <a:endParaRPr lang="lt-LT" sz="1800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Food tasting,</a:t>
            </a:r>
            <a:endParaRPr lang="lt-LT" sz="1800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Book</a:t>
            </a:r>
            <a:r>
              <a:rPr lang="lt-LT" sz="1800" dirty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Georgia" panose="02040502050405020303" pitchFamily="18" charset="0"/>
              </a:rPr>
              <a:t>carriers</a:t>
            </a:r>
            <a:r>
              <a:rPr lang="lt-LT" sz="1800" dirty="0">
                <a:latin typeface="Georgia" panose="02040502050405020303" pitchFamily="18" charset="0"/>
              </a:rPr>
              <a:t>‘</a:t>
            </a:r>
            <a:r>
              <a:rPr lang="en-US" sz="1800" dirty="0">
                <a:latin typeface="Georgia" panose="02040502050405020303" pitchFamily="18" charset="0"/>
              </a:rPr>
              <a:t> roads ....</a:t>
            </a:r>
          </a:p>
        </p:txBody>
      </p:sp>
    </p:spTree>
    <p:extLst>
      <p:ext uri="{BB962C8B-B14F-4D97-AF65-F5344CB8AC3E}">
        <p14:creationId xmlns:p14="http://schemas.microsoft.com/office/powerpoint/2010/main" val="145418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4F8304A-FE25-4052-8A75-CA89D69E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r>
              <a:rPr lang="lt-LT" sz="4000" dirty="0">
                <a:latin typeface="Georgia" panose="02040502050405020303" pitchFamily="18" charset="0"/>
              </a:rPr>
              <a:t>22/10/2021</a:t>
            </a:r>
            <a:endParaRPr lang="en-US" sz="4000" dirty="0">
              <a:latin typeface="Georgia" panose="020405020504050203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24E0A6-DF47-49F8-B524-086E2826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22" y="3067026"/>
            <a:ext cx="3587052" cy="3272324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Project activities in the gymnasium</a:t>
            </a:r>
            <a:endParaRPr lang="lt-LT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170th anniversary celebration of the gymnasium</a:t>
            </a:r>
            <a:endParaRPr lang="lt-LT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Closing ceremony of the project mobility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D6FFBFD-277F-4C30-8125-2F27E47E9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83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EA53D18-A3FE-47BC-B71F-732C0A051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88" r="-2" b="-2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604B73C-5342-42E2-9795-7DE359FE4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 r="1" b="66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8D36A77-7B5E-4DFB-9971-41F11F4D4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08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767A819-7779-4CBA-B753-F6BFE857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23/10/2021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466F434-A7B9-4178-92BA-31BB6103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Departure</a:t>
            </a:r>
          </a:p>
        </p:txBody>
      </p:sp>
    </p:spTree>
    <p:extLst>
      <p:ext uri="{BB962C8B-B14F-4D97-AF65-F5344CB8AC3E}">
        <p14:creationId xmlns:p14="http://schemas.microsoft.com/office/powerpoint/2010/main" val="1937911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118</Words>
  <Application>Microsoft Office PowerPoint</Application>
  <PresentationFormat>Plačiaekranė</PresentationFormat>
  <Paragraphs>27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„Office“ tema</vt:lpstr>
      <vt:lpstr>Lithuania</vt:lpstr>
      <vt:lpstr>18/10/2021</vt:lpstr>
      <vt:lpstr>19/10/2021</vt:lpstr>
      <vt:lpstr>20/10/2021</vt:lpstr>
      <vt:lpstr>21/10/2021</vt:lpstr>
      <vt:lpstr>22/10/2021</vt:lpstr>
      <vt:lpstr>23/10/2021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</dc:title>
  <dc:creator>Kristina Murauskienė</dc:creator>
  <cp:lastModifiedBy>Kristina Murauskienė</cp:lastModifiedBy>
  <cp:revision>8</cp:revision>
  <dcterms:created xsi:type="dcterms:W3CDTF">2021-09-30T07:28:38Z</dcterms:created>
  <dcterms:modified xsi:type="dcterms:W3CDTF">2021-09-30T20:48:56Z</dcterms:modified>
</cp:coreProperties>
</file>