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2022C4-2ACE-4783-9D34-33DA081E74C8}" type="datetimeFigureOut">
              <a:rPr lang="ru-RU" smtClean="0"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9E3ABDB-A7CF-4F38-9D04-38070254C2F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571612"/>
            <a:ext cx="7772400" cy="114300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66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Los </a:t>
            </a:r>
            <a:r>
              <a:rPr lang="en-US" sz="6600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planetas</a:t>
            </a:r>
            <a:r>
              <a:rPr lang="en-US" sz="66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sz="6600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nuevos</a:t>
            </a:r>
            <a:r>
              <a:rPr lang="en-US" sz="6600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endParaRPr lang="ru-RU" sz="66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24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El telescopio de Kepler descubrió ocho nuevos planetas, dos de los cuales son muy similares a la Tierra y, por lo tanto, extremadamente interesados en los astrónomos. Están en la zona de hábitat y se llaman Kepler-438b y Kepler-442b.</a:t>
            </a:r>
            <a:endParaRPr lang="ru-RU" sz="2400" b="1" spc="150" dirty="0">
              <a:ln w="11430"/>
              <a:solidFill>
                <a:srgbClr val="7030A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Содержимое 3" descr="Most Earthlike Exope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702082"/>
            <a:ext cx="8329642" cy="4727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0" y="428604"/>
            <a:ext cx="3500430" cy="55721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Los planetas son similares a la Tierra y en tamaño. Son más grandes que nuestro planeta en un 12 y un 30%, respectivamente, y giran alrededor de sus estrellas: enanas rojas a la distancia correcta, para que el agua pueda estar allí. Sus estrellas son algo más frías que nuestro sol. Kepler-438b se encuentra a una distancia de 470 años luz de la Tierra, y Kepler-442b está a 1100 años luz de la Tierra.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Содержимое 4" descr="PlanetaSH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14744" y="642918"/>
            <a:ext cx="4857784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 pesar del hecho de que en los nuevos planetas hay condiciones teóricamente similares a la Tierra, los científicos no saben exactamente si hay vida en ellas. El más prometedor a este respecto es Kepler-442b. Recibe aproximadamente el 70% del mismo volumen de energía de luz que recibe la Tierra. Los astrónomos estiman la probabilidad de que se encuentre en la zona de hábitat y que la vida pueda estar presente, en un 97%.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442в_sta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672400"/>
            <a:ext cx="4210080" cy="4542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-kepler438в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56138" y="2821464"/>
            <a:ext cx="4038600" cy="2423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282" y="285728"/>
            <a:ext cx="3251231" cy="64294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Este descubrimiento del satélite astronómico Kepler aumentó a la mitad el número de planetas similares a la Tierra, escribe Times. El diámetro de tales planetas no es más que el doble del diámetro de la Tierra. También están en la zona de hábitat y giran alrededor de sus estrellas. Antes del descubrimiento de Kepler de estos planetas, Kepler-186f se parecía más a la Tierra, que es un 10% más grande que la Tierra y recibe aproximadamente un tercio de nuestra energía. Kepler-62f es un 40% más grande y recibe el 41% de la luz recibida por nuestro planeta.</a:t>
            </a:r>
            <a:endParaRPr lang="ru-RU" sz="1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7" name="Содержимое 6" descr="maxresdefault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29000" y="2195953"/>
            <a:ext cx="5486400" cy="3050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epler-438b-no-longer-on-the-List-of-Habitable-Exoplanet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441" r="10441"/>
          <a:stretch>
            <a:fillRect/>
          </a:stretch>
        </p:blipFill>
        <p:spPr>
          <a:xfrm>
            <a:off x="1142976" y="285728"/>
            <a:ext cx="6357982" cy="4441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4857760"/>
            <a:ext cx="8286808" cy="131444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En total, el satélite Kepler ha descubierto en este momento 4175 planetas potenciales. La existencia de un cuarto de ellos - 1004 ha sido confirmada.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</TotalTime>
  <Words>348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Los planetas nuevos </vt:lpstr>
      <vt:lpstr>El telescopio de Kepler descubrió ocho nuevos planetas, dos de los cuales son muy similares a la Tierra y, por lo tanto, extremadamente interesados en los astrónomos. Están en la zona de hábitat y se llaman Kepler-438b y Kepler-442b.</vt:lpstr>
      <vt:lpstr>Слайд 3</vt:lpstr>
      <vt:lpstr>A pesar del hecho de que en los nuevos planetas hay condiciones teóricamente similares a la Tierra, los científicos no saben exactamente si hay vida en ellas. El más prometedor a este respecto es Kepler-442b. Recibe aproximadamente el 70% del mismo volumen de energía de luz que recibe la Tierra. Los astrónomos estiman la probabilidad de que se encuentre en la zona de hábitat y que la vida pueda estar presente, en un 97%.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Комп01</dc:creator>
  <cp:lastModifiedBy>Комп01</cp:lastModifiedBy>
  <cp:revision>8</cp:revision>
  <dcterms:created xsi:type="dcterms:W3CDTF">2018-01-21T14:21:54Z</dcterms:created>
  <dcterms:modified xsi:type="dcterms:W3CDTF">2018-01-21T15:39:19Z</dcterms:modified>
</cp:coreProperties>
</file>