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3B5D3-4D2D-470E-82ED-D50DD125FD96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56D51-31B9-48BD-AABA-F21B3A5FD1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56D51-31B9-48BD-AABA-F21B3A5FD11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s-ES_tradnl" sz="6600" dirty="0" smtClean="0">
                <a:latin typeface="Times New Roman" pitchFamily="18" charset="0"/>
                <a:cs typeface="Times New Roman" pitchFamily="18" charset="0"/>
              </a:rPr>
              <a:t>Eris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артинки по запросу еріда планет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480720" cy="5445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s-ES_tradnl" sz="4000" dirty="0" err="1" smtClean="0">
                <a:latin typeface="Times New Roman" pitchFamily="18" charset="0"/>
                <a:cs typeface="Times New Roman" pitchFamily="18" charset="0"/>
              </a:rPr>
              <a:t>Eris</a:t>
            </a:r>
            <a:r>
              <a:rPr lang="es-ES_tradnl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sz="4000" dirty="0" smtClean="0">
                <a:latin typeface="Times New Roman" pitchFamily="18" charset="0"/>
                <a:cs typeface="Times New Roman" pitchFamily="18" charset="0"/>
              </a:rPr>
              <a:t>el planeta enano </a:t>
            </a:r>
            <a:r>
              <a:rPr lang="es-ES_tradnl" sz="4000" dirty="0" smtClean="0">
                <a:latin typeface="Times New Roman" pitchFamily="18" charset="0"/>
                <a:cs typeface="Times New Roman" pitchFamily="18" charset="0"/>
              </a:rPr>
              <a:t>más </a:t>
            </a:r>
            <a:r>
              <a:rPr lang="es-ES_tradnl" sz="4000" dirty="0" smtClean="0">
                <a:latin typeface="Times New Roman" pitchFamily="18" charset="0"/>
                <a:cs typeface="Times New Roman" pitchFamily="18" charset="0"/>
              </a:rPr>
              <a:t>grande que se </a:t>
            </a:r>
            <a:r>
              <a:rPr lang="es-ES_tradnl" sz="4000" dirty="0" smtClean="0">
                <a:latin typeface="Times New Roman" pitchFamily="18" charset="0"/>
                <a:cs typeface="Times New Roman" pitchFamily="18" charset="0"/>
              </a:rPr>
              <a:t>conoce, </a:t>
            </a:r>
            <a:r>
              <a:rPr lang="es-ES_tradnl" sz="4000" dirty="0" smtClean="0">
                <a:latin typeface="Times New Roman" pitchFamily="18" charset="0"/>
                <a:cs typeface="Times New Roman" pitchFamily="18" charset="0"/>
              </a:rPr>
              <a:t>fue detectado por primera vez en octubre de 2003</a:t>
            </a:r>
            <a:r>
              <a:rPr lang="es-ES_tradnl" sz="4000" dirty="0" smtClean="0">
                <a:latin typeface="Times New Roman" pitchFamily="18" charset="0"/>
                <a:cs typeface="Times New Roman" pitchFamily="18" charset="0"/>
              </a:rPr>
              <a:t>. No </a:t>
            </a:r>
            <a:r>
              <a:rPr lang="es-ES_tradnl" sz="4000" dirty="0" smtClean="0">
                <a:latin typeface="Times New Roman" pitchFamily="18" charset="0"/>
                <a:cs typeface="Times New Roman" pitchFamily="18" charset="0"/>
              </a:rPr>
              <a:t>fue indeficado hasta enero de 2005.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mks-onlain.ru/wp-content/uploads/2015/08/Karlikovaya-planeta-Erida-e143989386828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00"/>
          <a:stretch>
            <a:fillRect/>
          </a:stretch>
        </p:blipFill>
        <p:spPr bwMode="auto">
          <a:xfrm>
            <a:off x="5004048" y="2708920"/>
            <a:ext cx="3384376" cy="4149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A Eris le toma 577 años terrestres completar una orbita alrededor del Sol. Tiene una orbita muy excentrica alrededor del 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Sol, 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lo cual hace que su temperatura varie de -217 grados Celsius a -243 grados Celsius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и по запросу еріда планет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5904656" cy="4725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Con 2004 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kilómetros 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diámetro, 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Eris es un poco 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más 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grande que Pluton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Картинки по запросу еріда планета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8"/>
          <a:stretch/>
        </p:blipFill>
        <p:spPr bwMode="auto">
          <a:xfrm>
            <a:off x="971600" y="1700808"/>
            <a:ext cx="6928421" cy="46757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Ahora sabemos que Eris tiene una luna . Su nombe es </a:t>
            </a:r>
            <a:r>
              <a:rPr lang="es-ES_tradnl" sz="2800" dirty="0" err="1" smtClean="0">
                <a:latin typeface="Times New Roman" pitchFamily="18" charset="0"/>
                <a:cs typeface="Times New Roman" pitchFamily="18" charset="0"/>
              </a:rPr>
              <a:t>Disnomia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Disnomia era la hija de Eris y era considerade causa de desorden en el mundo </a:t>
            </a:r>
            <a:r>
              <a:rPr lang="es-ES_tradnl" sz="2800" dirty="0" err="1" smtClean="0">
                <a:latin typeface="Times New Roman" pitchFamily="18" charset="0"/>
                <a:cs typeface="Times New Roman" pitchFamily="18" charset="0"/>
              </a:rPr>
              <a:t>antigo</a:t>
            </a:r>
            <a:r>
              <a:rPr lang="es-ES_tradnl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Картинки по запросу eris el planeta enano text con chica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8" r="81311" b="27758"/>
          <a:stretch>
            <a:fillRect/>
          </a:stretch>
        </p:blipFill>
        <p:spPr bwMode="auto">
          <a:xfrm>
            <a:off x="3203848" y="1988840"/>
            <a:ext cx="3240360" cy="4869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115</Words>
  <Application>Microsoft Office PowerPoint</Application>
  <PresentationFormat>Экран (4:3)</PresentationFormat>
  <Paragraphs>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Eris</vt:lpstr>
      <vt:lpstr>Eris, el planeta enano más grande que se conoce, fue detectado por primera vez en octubre de 2003. No fue indeficado hasta enero de 2005. </vt:lpstr>
      <vt:lpstr>A Eris le toma 577 años terrestres completar una orbita alrededor del Sol. Tiene una orbita muy excentrica alrededor del Sol, lo cual hace que su temperatura varie de -217 grados Celsius a -243 grados Celsius </vt:lpstr>
      <vt:lpstr>Con 2004 kilómetros de diámetro, Eris es un poco más grande que Pluton </vt:lpstr>
      <vt:lpstr>Ahora sabemos que Eris tiene una luna . Su nombe es Disnomia. Disnomia era la hija de Eris y era considerade causa de desorden en el mundo antigo.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0211201701</cp:lastModifiedBy>
  <cp:revision>7</cp:revision>
  <dcterms:created xsi:type="dcterms:W3CDTF">2018-01-22T18:33:27Z</dcterms:created>
  <dcterms:modified xsi:type="dcterms:W3CDTF">2018-01-25T06:06:01Z</dcterms:modified>
</cp:coreProperties>
</file>