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A322-F2DD-4644-AB06-5549095E5AD7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C8FD-7331-4151-98E6-1EBF829095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HN" smtClean="0"/>
              <a:t>Dana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s-HN" dirty="0" smtClean="0"/>
              <a:t> Hola! Me IIamo Dana. Tengo trece anos. Vivo en Ucrania en la ciudad de Oleksandriya.</a:t>
            </a:r>
          </a:p>
          <a:p>
            <a:pPr>
              <a:buNone/>
            </a:pPr>
            <a:r>
              <a:rPr lang="es-HN" dirty="0" smtClean="0"/>
              <a:t> Estudio en la escuela numero nuevo. Mi clase muy alegre y </a:t>
            </a:r>
            <a:r>
              <a:rPr lang="es-HN" dirty="0" smtClean="0"/>
              <a:t>generosa.</a:t>
            </a:r>
            <a:endParaRPr lang="es-HN" dirty="0" smtClean="0"/>
          </a:p>
          <a:p>
            <a:pPr>
              <a:buNone/>
            </a:pPr>
            <a:r>
              <a:rPr lang="es-HN" dirty="0" smtClean="0"/>
              <a:t> Me gusta mucho aprender el espanol. Tambien </a:t>
            </a:r>
            <a:r>
              <a:rPr lang="es-HN" dirty="0" err="1" smtClean="0"/>
              <a:t>aprendero</a:t>
            </a:r>
            <a:r>
              <a:rPr lang="es-HN" smtClean="0"/>
              <a:t> </a:t>
            </a:r>
            <a:r>
              <a:rPr lang="es-HN" smtClean="0"/>
              <a:t>ingles</a:t>
            </a:r>
            <a:r>
              <a:rPr lang="es-HN" dirty="0" smtClean="0"/>
              <a:t>.</a:t>
            </a:r>
          </a:p>
          <a:p>
            <a:pPr>
              <a:buNone/>
            </a:pPr>
            <a:r>
              <a:rPr lang="es-HN" dirty="0" smtClean="0"/>
              <a:t>  Me gusta mucho dibujar. Quiero aprender espanol e ir a Espana.</a:t>
            </a:r>
            <a:endParaRPr lang="es-HN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111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HN" dirty="0" smtClean="0"/>
              <a:t>Mis fotos.</a:t>
            </a:r>
            <a:endParaRPr lang="ru-RU" dirty="0"/>
          </a:p>
        </p:txBody>
      </p:sp>
      <p:pic>
        <p:nvPicPr>
          <p:cNvPr id="8" name="Рисунок 7" descr="IMG_20170823_042321_2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071546"/>
            <a:ext cx="3814770" cy="4768463"/>
          </a:xfrm>
          <a:prstGeom prst="rect">
            <a:avLst/>
          </a:prstGeom>
        </p:spPr>
      </p:pic>
      <p:pic>
        <p:nvPicPr>
          <p:cNvPr id="10" name="Содержимое 9" descr="IMG_20170823_171453_53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071546"/>
            <a:ext cx="4525963" cy="478634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65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Dana</vt:lpstr>
      <vt:lpstr>Mis fotos.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Пользователь Windows</cp:lastModifiedBy>
  <cp:revision>8</cp:revision>
  <dcterms:created xsi:type="dcterms:W3CDTF">2017-10-02T19:23:19Z</dcterms:created>
  <dcterms:modified xsi:type="dcterms:W3CDTF">2017-10-06T05:39:57Z</dcterms:modified>
</cp:coreProperties>
</file>