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61" r:id="rId4"/>
    <p:sldId id="259" r:id="rId5"/>
    <p:sldId id="262" r:id="rId6"/>
    <p:sldId id="263" r:id="rId7"/>
    <p:sldId id="264" r:id="rId8"/>
    <p:sldId id="265" r:id="rId9"/>
    <p:sldId id="266" r:id="rId10"/>
    <p:sldId id="267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6" autoAdjust="0"/>
    <p:restoredTop sz="94660"/>
  </p:normalViewPr>
  <p:slideViewPr>
    <p:cSldViewPr snapToGrid="0">
      <p:cViewPr varScale="1">
        <p:scale>
          <a:sx n="73" d="100"/>
          <a:sy n="73" d="100"/>
        </p:scale>
        <p:origin x="-420" y="-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dirty="0"/>
              <a:pPr/>
              <a:t>10/5/2017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pPr/>
              <a:t>10/5/2017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pPr/>
              <a:t>10/5/2017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>
          <a:xfrm>
            <a:off x="1930400" y="3771174"/>
            <a:ext cx="727964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pPr/>
              <a:t>10/5/2017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pPr/>
              <a:t>10/5/2017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pPr/>
              <a:t>10/5/2017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pPr/>
              <a:t>10/5/2017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pPr/>
              <a:t>10/5/2017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pPr/>
              <a:t>10/5/2017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pPr/>
              <a:t>10/5/2017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pPr/>
              <a:t>10/5/2017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pPr/>
              <a:t>10/5/2017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pPr/>
              <a:t>10/5/2017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pPr/>
              <a:t>10/5/2017</a:t>
            </a:fld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pPr/>
              <a:t>10/5/2017</a:t>
            </a:fld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pPr/>
              <a:t>10/5/2017</a:t>
            </a:fld>
            <a:endParaRPr lang="en-US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pPr/>
              <a:t>10/5/2017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40000"/>
                  <a:lumOff val="60000"/>
                  <a:alpha val="7000"/>
                </a:schemeClr>
              </a:gs>
              <a:gs pos="69000">
                <a:schemeClr val="bg2">
                  <a:lumMod val="40000"/>
                  <a:lumOff val="60000"/>
                  <a:alpha val="0"/>
                </a:schemeClr>
              </a:gs>
              <a:gs pos="36000">
                <a:schemeClr val="bg2">
                  <a:lumMod val="40000"/>
                  <a:lumOff val="6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23320"/>
          <a:stretch/>
        </p:blipFill>
        <p:spPr>
          <a:xfrm>
            <a:off x="8609012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4509A250-FF31-4206-8172-F9D3106AACB1}" type="datetimeFigureOut">
              <a:rPr lang="en-US" dirty="0"/>
              <a:pPr/>
              <a:t>10/5/2017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02111984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8" r:id="rId9"/>
    <p:sldLayoutId id="2147483667" r:id="rId10"/>
    <p:sldLayoutId id="2147483661" r:id="rId11"/>
    <p:sldLayoutId id="2147483664" r:id="rId12"/>
    <p:sldLayoutId id="2147483662" r:id="rId13"/>
    <p:sldLayoutId id="2147483669" r:id="rId14"/>
    <p:sldLayoutId id="2147483670" r:id="rId15"/>
    <p:sldLayoutId id="2147483658" r:id="rId16"/>
    <p:sldLayoutId id="2147483659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54955" y="1447801"/>
            <a:ext cx="8825658" cy="3329580"/>
          </a:xfrm>
        </p:spPr>
        <p:txBody>
          <a:bodyPr/>
          <a:lstStyle/>
          <a:p>
            <a:r>
              <a:rPr lang="en-US" dirty="0" smtClean="0"/>
              <a:t>Mi </a:t>
            </a:r>
            <a:r>
              <a:rPr lang="en-US" dirty="0" err="1" smtClean="0"/>
              <a:t>vida</a:t>
            </a:r>
            <a:r>
              <a:rPr lang="en-US" dirty="0" smtClean="0"/>
              <a:t> y </a:t>
            </a:r>
            <a:r>
              <a:rPr lang="en-US" dirty="0" err="1" smtClean="0"/>
              <a:t>yo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886699" y="5435600"/>
            <a:ext cx="2093913" cy="800100"/>
          </a:xfrm>
        </p:spPr>
        <p:txBody>
          <a:bodyPr>
            <a:normAutofit/>
          </a:bodyPr>
          <a:lstStyle/>
          <a:p>
            <a:r>
              <a:rPr lang="en-US" dirty="0" smtClean="0"/>
              <a:t>Dima </a:t>
            </a:r>
            <a:r>
              <a:rPr lang="en-US" dirty="0" err="1" smtClean="0"/>
              <a:t>Burgaz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419969021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En el </a:t>
            </a:r>
            <a:r>
              <a:rPr lang="es-ES" dirty="0" smtClean="0"/>
              <a:t>fúturo </a:t>
            </a:r>
            <a:r>
              <a:rPr lang="es-ES" dirty="0" smtClean="0"/>
              <a:t>quiero </a:t>
            </a:r>
            <a:r>
              <a:rPr lang="es-ES" dirty="0" smtClean="0"/>
              <a:t>ser futbolista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30162"/>
          <a:stretch/>
        </p:blipFill>
        <p:spPr>
          <a:xfrm rot="21002701">
            <a:off x="2304432" y="2006602"/>
            <a:ext cx="7362612" cy="3793774"/>
          </a:xfrm>
        </p:spPr>
      </p:pic>
    </p:spTree>
    <p:extLst>
      <p:ext uri="{BB962C8B-B14F-4D97-AF65-F5344CB8AC3E}">
        <p14:creationId xmlns:p14="http://schemas.microsoft.com/office/powerpoint/2010/main" xmlns="" val="28534791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prism isContent="1"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¡</a:t>
            </a:r>
            <a:r>
              <a:rPr lang="en-US" dirty="0" err="1" smtClean="0"/>
              <a:t>Hola</a:t>
            </a:r>
            <a:r>
              <a:rPr lang="en-US" dirty="0"/>
              <a:t>!</a:t>
            </a:r>
            <a:r>
              <a:rPr lang="en-US" dirty="0" smtClean="0"/>
              <a:t> Me </a:t>
            </a:r>
            <a:r>
              <a:rPr lang="en-US" dirty="0" err="1" smtClean="0"/>
              <a:t>llamo</a:t>
            </a:r>
            <a:r>
              <a:rPr lang="en-US" dirty="0" smtClean="0"/>
              <a:t> Dima.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660713" y="2052638"/>
            <a:ext cx="3832349" cy="4195762"/>
          </a:xfrm>
        </p:spPr>
      </p:pic>
    </p:spTree>
    <p:extLst>
      <p:ext uri="{BB962C8B-B14F-4D97-AF65-F5344CB8AC3E}">
        <p14:creationId xmlns:p14="http://schemas.microsoft.com/office/powerpoint/2010/main" xmlns="" val="12972396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err="1" smtClean="0"/>
              <a:t>Tengo</a:t>
            </a:r>
            <a:r>
              <a:rPr lang="en-US" dirty="0" smtClean="0"/>
              <a:t> </a:t>
            </a:r>
            <a:r>
              <a:rPr lang="en-US" dirty="0" err="1" smtClean="0"/>
              <a:t>trece</a:t>
            </a:r>
            <a:r>
              <a:rPr lang="en-US" dirty="0" smtClean="0"/>
              <a:t> </a:t>
            </a:r>
            <a:r>
              <a:rPr lang="en-US" dirty="0" err="1" smtClean="0"/>
              <a:t>años</a:t>
            </a:r>
            <a:r>
              <a:rPr lang="en-US" dirty="0"/>
              <a:t>.</a:t>
            </a: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70077" y="1422399"/>
            <a:ext cx="5946823" cy="49061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858335750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S" sz="4400" dirty="0"/>
              <a:t>Yo estudio en la escuela </a:t>
            </a:r>
            <a:r>
              <a:rPr lang="es-ES" sz="4400" dirty="0" smtClean="0"/>
              <a:t>número </a:t>
            </a:r>
            <a:r>
              <a:rPr lang="es-ES" sz="4400" dirty="0" smtClean="0"/>
              <a:t>nueve.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ru-RU" sz="36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5512" y="2052918"/>
            <a:ext cx="10069154" cy="41954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00563922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>
        <p15:prstTrans prst="fractur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Mis lecciones favoritas es el español y </a:t>
            </a:r>
            <a:r>
              <a:rPr lang="es-ES" dirty="0" smtClean="0"/>
              <a:t>la educación física</a:t>
            </a:r>
            <a:endParaRPr lang="ru-RU" dirty="0"/>
          </a:p>
        </p:txBody>
      </p:sp>
      <p:pic>
        <p:nvPicPr>
          <p:cNvPr id="1026" name="Picture 2" descr="Результат пошуку зображень за запитом &quot;испания флаг&quot;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2481" y="2260600"/>
            <a:ext cx="4894894" cy="3263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AutoShape 4" descr="Результат пошуку зображень за запитом &quot;физкультура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AutoShape 6" descr="Результат пошуку зображень за запитом &quot;физкультура&quot;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13550" y="2514600"/>
            <a:ext cx="4425630" cy="3336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5767423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El fin </a:t>
            </a:r>
            <a:r>
              <a:rPr lang="es-ES" dirty="0" smtClean="0"/>
              <a:t>de semana me gusta </a:t>
            </a:r>
            <a:r>
              <a:rPr lang="es-ES" dirty="0" smtClean="0"/>
              <a:t>pasear </a:t>
            </a:r>
            <a:r>
              <a:rPr lang="es-ES" dirty="0" smtClean="0"/>
              <a:t>con mis amigos.</a:t>
            </a:r>
            <a:endParaRPr lang="ru-RU" dirty="0"/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16200000">
            <a:off x="3758581" y="634390"/>
            <a:ext cx="3879668" cy="6895505"/>
          </a:xfrm>
        </p:spPr>
      </p:pic>
    </p:spTree>
    <p:extLst>
      <p:ext uri="{BB962C8B-B14F-4D97-AF65-F5344CB8AC3E}">
        <p14:creationId xmlns:p14="http://schemas.microsoft.com/office/powerpoint/2010/main" xmlns="" val="38890151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>
        <p15:prstTrans prst="fallOve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Me </a:t>
            </a:r>
            <a:r>
              <a:rPr lang="es-ES" dirty="0" smtClean="0"/>
              <a:t>gusta mucho </a:t>
            </a:r>
            <a:r>
              <a:rPr lang="es-ES" dirty="0" smtClean="0"/>
              <a:t>jugar al </a:t>
            </a:r>
            <a:r>
              <a:rPr lang="es-ES" dirty="0" smtClean="0"/>
              <a:t>fútbol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13903"/>
          <a:stretch/>
        </p:blipFill>
        <p:spPr>
          <a:xfrm rot="20700431">
            <a:off x="6194534" y="1391337"/>
            <a:ext cx="4157846" cy="4773011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27669" b="6311"/>
          <a:stretch/>
        </p:blipFill>
        <p:spPr>
          <a:xfrm rot="565197">
            <a:off x="844792" y="1842767"/>
            <a:ext cx="4057212" cy="39414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814424834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687850"/>
            <a:ext cx="11547565" cy="1400530"/>
          </a:xfrm>
        </p:spPr>
        <p:txBody>
          <a:bodyPr/>
          <a:lstStyle/>
          <a:p>
            <a:r>
              <a:rPr lang="es-ES" dirty="0" smtClean="0"/>
              <a:t>Mi equipo participa en las competiciones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59744" y="2013911"/>
            <a:ext cx="5594349" cy="4195762"/>
          </a:xfr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956300" y="1528482"/>
            <a:ext cx="6083300" cy="40588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19925317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Tengo muchas medallas</a:t>
            </a:r>
            <a:endParaRPr lang="ru-RU" dirty="0"/>
          </a:p>
        </p:txBody>
      </p:sp>
      <p:pic>
        <p:nvPicPr>
          <p:cNvPr id="8" name="Объект 7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31257" y="2187297"/>
            <a:ext cx="4685205" cy="3513904"/>
          </a:xfr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111466" y="1460499"/>
            <a:ext cx="6623334" cy="49675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7231126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800">
        <p14:flythrough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он">
  <a:themeElements>
    <a:clrScheme name="Ion">
      <a:dk1>
        <a:sysClr val="windowText" lastClr="000000"/>
      </a:dk1>
      <a:lt1>
        <a:sysClr val="window" lastClr="FFFFFF"/>
      </a:lt1>
      <a:dk2>
        <a:srgbClr val="0E5580"/>
      </a:dk2>
      <a:lt2>
        <a:srgbClr val="EBEBEB"/>
      </a:lt2>
      <a:accent1>
        <a:srgbClr val="ACD433"/>
      </a:accent1>
      <a:accent2>
        <a:srgbClr val="E6C133"/>
      </a:accent2>
      <a:accent3>
        <a:srgbClr val="EF7A24"/>
      </a:accent3>
      <a:accent4>
        <a:srgbClr val="5AA0F5"/>
      </a:accent4>
      <a:accent5>
        <a:srgbClr val="75CEEC"/>
      </a:accent5>
      <a:accent6>
        <a:srgbClr val="65D6A0"/>
      </a:accent6>
      <a:hlink>
        <a:srgbClr val="C4E46E"/>
      </a:hlink>
      <a:folHlink>
        <a:srgbClr val="BDE0FB"/>
      </a:folHlink>
    </a:clrScheme>
    <a:fontScheme name="Ion">
      <a:maj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2000"/>
                <a:hueMod val="96000"/>
                <a:satMod val="128000"/>
                <a:lumMod val="114000"/>
              </a:schemeClr>
            </a:gs>
            <a:gs pos="100000">
              <a:schemeClr val="phClr">
                <a:shade val="62000"/>
                <a:hueMod val="100000"/>
                <a:satMod val="13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2000"/>
                <a:hueMod val="108000"/>
                <a:satMod val="164000"/>
                <a:lumMod val="69000"/>
              </a:schemeClr>
              <a:schemeClr val="phClr">
                <a:tint val="96000"/>
                <a:hueMod val="90000"/>
                <a:satMod val="130000"/>
                <a:lumMod val="13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Ion" id="{B8441ADB-2E43-4AF7-B97A-BD870242C6A8}" vid="{BACC050B-8757-4460-95D8-E37B46A6B42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42</TotalTime>
  <Words>67</Words>
  <Application>Microsoft Office PowerPoint</Application>
  <PresentationFormat>Произвольный</PresentationFormat>
  <Paragraphs>11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Ион</vt:lpstr>
      <vt:lpstr>Mi vida y yo</vt:lpstr>
      <vt:lpstr>¡Hola! Me llamo Dima.</vt:lpstr>
      <vt:lpstr>Tengo trece años.</vt:lpstr>
      <vt:lpstr>Yo estudio en la escuela número nueve.</vt:lpstr>
      <vt:lpstr>Mis lecciones favoritas es el español y la educación física</vt:lpstr>
      <vt:lpstr>El fin de semana me gusta pasear con mis amigos.</vt:lpstr>
      <vt:lpstr>Me gusta mucho jugar al fútbol</vt:lpstr>
      <vt:lpstr>Mi equipo participa en las competiciones</vt:lpstr>
      <vt:lpstr>Tengo muchas medallas</vt:lpstr>
      <vt:lpstr>En el fúturo quiero ser futbolista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Yo y mi vida</dc:title>
  <dc:creator>User</dc:creator>
  <cp:lastModifiedBy>1</cp:lastModifiedBy>
  <cp:revision>6</cp:revision>
  <dcterms:created xsi:type="dcterms:W3CDTF">2017-10-05T15:21:23Z</dcterms:created>
  <dcterms:modified xsi:type="dcterms:W3CDTF">2017-10-05T16:31:03Z</dcterms:modified>
</cp:coreProperties>
</file>