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986095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¡</a:t>
            </a:r>
            <a:r>
              <a:rPr lang="en-US" sz="4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Hola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!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́</a:t>
            </a:r>
            <a:r>
              <a:rPr lang="es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 </a:t>
            </a:r>
            <a:r>
              <a:rPr lang="es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llamo Diana y yo tengo trece años.</a:t>
            </a:r>
            <a:r>
              <a:rPr lang="es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es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Vivo en la ciudad de Oleksandríya y estudio en la escuela número nueve.</a:t>
            </a: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69"/>
            <a:ext cx="6156176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34123"/>
            <a:ext cx="75243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</a:t>
            </a:r>
            <a:r>
              <a:rPr lang="es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 gusta la musica y yo toco  un instrumento musical nacional de Ucrania que se llama domra. Dos </a:t>
            </a:r>
            <a:r>
              <a:rPr lang="es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veces </a:t>
            </a:r>
            <a:r>
              <a:rPr lang="es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 la semana voy a clases.</a:t>
            </a:r>
          </a:p>
          <a:p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04" y="189772"/>
            <a:ext cx="288032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30378"/>
            <a:ext cx="4349793" cy="42627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653136" cy="40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228" y="26064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Me gusta viajar.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320480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086" y="26609"/>
            <a:ext cx="3939902" cy="3422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36" y="3472673"/>
            <a:ext cx="406794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6"/>
            <a:ext cx="4499992" cy="3363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09" y="-6036"/>
            <a:ext cx="4647991" cy="3363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356992"/>
            <a:ext cx="9178845" cy="35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6832"/>
            <a:ext cx="8784976" cy="569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7176" y="5350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5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 amigos</a:t>
            </a:r>
            <a:endParaRPr lang="ru-RU" sz="5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2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138</TotalTime>
  <Words>61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Andalus</vt:lpstr>
      <vt:lpstr>Arial</vt:lpstr>
      <vt:lpstr>Constantia</vt:lpstr>
      <vt:lpstr>Garamond</vt:lpstr>
      <vt:lpstr>Tahoma</vt:lpstr>
      <vt:lpstr>Tunga</vt:lpstr>
      <vt:lpstr>BlackTie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 Windows</cp:lastModifiedBy>
  <cp:revision>12</cp:revision>
  <dcterms:created xsi:type="dcterms:W3CDTF">2017-09-30T05:40:19Z</dcterms:created>
  <dcterms:modified xsi:type="dcterms:W3CDTF">2017-10-03T05:34:34Z</dcterms:modified>
</cp:coreProperties>
</file>