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22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937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7431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07187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4443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9315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5367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9317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347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13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967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227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434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10/14/2017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700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10/14/2017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951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10/14/2017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897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742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7642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81ABEB-F2C4-479D-A3DC-1988BA601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068" y="272144"/>
            <a:ext cx="5147356" cy="2053046"/>
          </a:xfrm>
        </p:spPr>
        <p:txBody>
          <a:bodyPr anchor="ctr"/>
          <a:lstStyle/>
          <a:p>
            <a:pPr algn="ctr"/>
            <a:r>
              <a:rPr lang="en-US" dirty="0"/>
              <a:t>Ilia kotov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C3FF85-F379-4E06-A934-BA384D8CD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720" y="2325190"/>
            <a:ext cx="2704012" cy="434700"/>
          </a:xfrm>
        </p:spPr>
        <p:txBody>
          <a:bodyPr>
            <a:noAutofit/>
          </a:bodyPr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</a:rPr>
              <a:t>Hola</a:t>
            </a:r>
            <a:r>
              <a:rPr lang="es-ES_tradnl" sz="3600" b="1" dirty="0" smtClean="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Изображение выглядит как человек, стена, внутренний, земл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B66E0452-216F-44D2-BAE4-8ACE1BC32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889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9824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6A947D-89BF-44D2-BFBB-982A692BB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435" y="490053"/>
            <a:ext cx="8610600" cy="1293028"/>
          </a:xfrm>
        </p:spPr>
        <p:txBody>
          <a:bodyPr/>
          <a:lstStyle/>
          <a:p>
            <a:pPr algn="ctr"/>
            <a:r>
              <a:rPr lang="es-ES_tradnl" dirty="0" smtClean="0"/>
              <a:t>Soy yo cuando era pequeño</a:t>
            </a:r>
            <a:r>
              <a:rPr lang="es-ES_tradnl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B76F5E-AACA-4BFA-9055-74E7349A3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777" y="2118233"/>
            <a:ext cx="4937759" cy="3707801"/>
          </a:xfrm>
        </p:spPr>
        <p:txBody>
          <a:bodyPr>
            <a:noAutofit/>
          </a:bodyPr>
          <a:lstStyle/>
          <a:p>
            <a:r>
              <a:rPr lang="es-ES" sz="2400" b="1" dirty="0"/>
              <a:t>Me Ilamo Ilia. </a:t>
            </a:r>
            <a:r>
              <a:rPr lang="ru-RU" sz="2400" b="1" dirty="0"/>
              <a:t> </a:t>
            </a:r>
            <a:r>
              <a:rPr lang="es-ES" sz="2400" b="1" dirty="0"/>
              <a:t>Tengo 13 años. </a:t>
            </a:r>
            <a:r>
              <a:rPr lang="en-US" sz="2400" b="1" dirty="0"/>
              <a:t>Yo vivo en </a:t>
            </a:r>
            <a:r>
              <a:rPr lang="en-US" sz="2400" b="1" dirty="0" err="1" smtClean="0"/>
              <a:t>Ucrania</a:t>
            </a:r>
            <a:r>
              <a:rPr lang="ru-RU" sz="2400" b="1" dirty="0"/>
              <a:t>, </a:t>
            </a:r>
            <a:r>
              <a:rPr lang="en-US" sz="2400" b="1" dirty="0"/>
              <a:t>en la</a:t>
            </a:r>
            <a:r>
              <a:rPr lang="ru-RU" sz="2400" b="1" dirty="0"/>
              <a:t> </a:t>
            </a:r>
            <a:r>
              <a:rPr lang="en-US" sz="2400" b="1" dirty="0"/>
              <a:t>ciudad 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Olexandríya</a:t>
            </a:r>
            <a:r>
              <a:rPr lang="en-US" sz="2400" b="1" dirty="0"/>
              <a:t>. M</a:t>
            </a:r>
            <a:r>
              <a:rPr lang="es-ES" sz="2400" b="1" dirty="0"/>
              <a:t>i ciudad tiene 70.000 habitantes. Es </a:t>
            </a:r>
            <a:r>
              <a:rPr lang="es-ES" sz="2400" b="1" dirty="0" smtClean="0"/>
              <a:t>una ciudad myu bella</a:t>
            </a:r>
            <a:r>
              <a:rPr lang="ru-RU" sz="2400" b="1" dirty="0" smtClean="0"/>
              <a:t>, </a:t>
            </a:r>
            <a:r>
              <a:rPr lang="en-US" sz="2400" b="1" dirty="0"/>
              <a:t>porque hay muchos lugares de </a:t>
            </a:r>
            <a:r>
              <a:rPr lang="en-US" sz="2400" b="1" dirty="0" err="1" smtClean="0"/>
              <a:t>interés</a:t>
            </a:r>
            <a:r>
              <a:rPr lang="en-US" sz="2400" b="1" dirty="0"/>
              <a:t>.</a:t>
            </a:r>
            <a:r>
              <a:rPr lang="ru-RU" sz="2400" b="1" dirty="0"/>
              <a:t> </a:t>
            </a:r>
            <a:r>
              <a:rPr lang="en-US" sz="2400" b="1" dirty="0" err="1" smtClean="0"/>
              <a:t>También</a:t>
            </a:r>
            <a:r>
              <a:rPr lang="en-US" sz="2400" b="1" dirty="0" smtClean="0"/>
              <a:t> </a:t>
            </a:r>
            <a:r>
              <a:rPr lang="en-US" sz="2400" b="1" dirty="0"/>
              <a:t>e</a:t>
            </a:r>
            <a:r>
              <a:rPr lang="es-ES" sz="2400" b="1" dirty="0"/>
              <a:t>n mi ciudad crece una gran cantidad de castañas y arces.</a:t>
            </a:r>
            <a:endParaRPr lang="ru-RU" sz="2400" b="1" dirty="0"/>
          </a:p>
        </p:txBody>
      </p:sp>
      <p:pic>
        <p:nvPicPr>
          <p:cNvPr id="5" name="Рисунок 4" descr="Изображение выглядит как человек, трава, внешний, молодо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0638BB6-9F91-4C6C-9AC8-C51937614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435" y="1236130"/>
            <a:ext cx="3814354" cy="533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9984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4DAFBD-0510-4878-B875-A625058D7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171" y="352697"/>
            <a:ext cx="9808029" cy="170470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Aquí están las fotos de algunas de las vistas de </a:t>
            </a:r>
            <a:r>
              <a:rPr lang="es-ES" dirty="0" smtClean="0"/>
              <a:t>Oleksandríya</a:t>
            </a:r>
            <a:r>
              <a:rPr lang="es-ES" dirty="0"/>
              <a:t>.</a:t>
            </a:r>
            <a:br>
              <a:rPr lang="es-ES" dirty="0"/>
            </a:br>
            <a:endParaRPr lang="ru-RU" dirty="0"/>
          </a:p>
        </p:txBody>
      </p:sp>
      <p:pic>
        <p:nvPicPr>
          <p:cNvPr id="7" name="Объект 6" descr="Изображение выглядит как трава, внешний, небо, зда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5D5BAF7-2587-4144-B8CD-C5C8DE966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917" y="2388476"/>
            <a:ext cx="5175930" cy="3450621"/>
          </a:xfrm>
        </p:spPr>
      </p:pic>
      <p:pic>
        <p:nvPicPr>
          <p:cNvPr id="9" name="Рисунок 8" descr="Изображение выглядит как здание, дорога, внешний, неб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6A4F03B-3A16-45D3-A315-85B0D6534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841" y="2388476"/>
            <a:ext cx="5185359" cy="34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299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Объект 16" descr="Изображение выглядит как небо, внешний, дерево, зда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AC7B13A-6EC7-4D03-AC4E-C0B6CFE07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4547" y="1711233"/>
            <a:ext cx="5986568" cy="3918857"/>
          </a:xfrm>
        </p:spPr>
      </p:pic>
      <p:pic>
        <p:nvPicPr>
          <p:cNvPr id="19" name="Рисунок 18" descr="Изображение выглядит как дерево, внешний, дорога, неб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570013A-A332-443D-8DA3-B57FD7346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16" y="1711234"/>
            <a:ext cx="5695407" cy="395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7176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51AB87-9C7D-41C2-B65C-B35969F2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491" y="143692"/>
            <a:ext cx="7809411" cy="969022"/>
          </a:xfrm>
        </p:spPr>
        <p:txBody>
          <a:bodyPr/>
          <a:lstStyle/>
          <a:p>
            <a:r>
              <a:rPr lang="en-US" smtClean="0"/>
              <a:t>Mis </a:t>
            </a:r>
            <a:r>
              <a:rPr lang="es-ES" dirty="0"/>
              <a:t>Intereses </a:t>
            </a:r>
            <a:r>
              <a:rPr lang="es-ES" dirty="0" smtClean="0"/>
              <a:t>en </a:t>
            </a:r>
            <a:r>
              <a:rPr lang="es-ES" dirty="0"/>
              <a:t>la escuela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5BFD24B-5130-4112-93D5-9B588CD7A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8667" y="1368788"/>
            <a:ext cx="10490200" cy="1870801"/>
          </a:xfrm>
        </p:spPr>
        <p:txBody>
          <a:bodyPr/>
          <a:lstStyle/>
          <a:p>
            <a:pPr algn="l"/>
            <a:r>
              <a:rPr lang="en-US" b="1" dirty="0" err="1"/>
              <a:t>Yo</a:t>
            </a:r>
            <a:r>
              <a:rPr lang="en-US" b="1" dirty="0"/>
              <a:t> </a:t>
            </a:r>
            <a:r>
              <a:rPr lang="es-ES" b="1" dirty="0" smtClean="0"/>
              <a:t>estudio </a:t>
            </a:r>
            <a:r>
              <a:rPr lang="es-ES" b="1" dirty="0"/>
              <a:t>en </a:t>
            </a:r>
            <a:r>
              <a:rPr lang="es-ES" b="1" dirty="0" smtClean="0"/>
              <a:t>el octavo </a:t>
            </a:r>
            <a:r>
              <a:rPr lang="es-ES" b="1" dirty="0"/>
              <a:t>grado. Mis lecciones favoritas son </a:t>
            </a:r>
            <a:r>
              <a:rPr lang="es-ES" b="1" dirty="0" smtClean="0"/>
              <a:t>el español </a:t>
            </a:r>
            <a:r>
              <a:rPr lang="es-ES" b="1" dirty="0"/>
              <a:t>y </a:t>
            </a:r>
            <a:r>
              <a:rPr lang="es-ES" b="1" dirty="0" smtClean="0"/>
              <a:t>el ingle</a:t>
            </a:r>
            <a:r>
              <a:rPr lang="en-US" b="1" dirty="0"/>
              <a:t>s. </a:t>
            </a:r>
            <a:r>
              <a:rPr lang="es-ES" b="1" dirty="0"/>
              <a:t>Mis profesores </a:t>
            </a:r>
            <a:r>
              <a:rPr lang="es-ES" b="1" dirty="0" smtClean="0"/>
              <a:t>favoritas </a:t>
            </a:r>
            <a:r>
              <a:rPr lang="es-ES" b="1" dirty="0"/>
              <a:t>son </a:t>
            </a:r>
            <a:r>
              <a:rPr lang="es-ES" b="1" dirty="0" smtClean="0"/>
              <a:t>la profesora de </a:t>
            </a:r>
            <a:r>
              <a:rPr lang="es-ES" b="1" dirty="0"/>
              <a:t>español y </a:t>
            </a:r>
            <a:r>
              <a:rPr lang="es-ES" b="1" dirty="0" smtClean="0"/>
              <a:t>la profesora de inglés</a:t>
            </a:r>
            <a:r>
              <a:rPr lang="es-ES" b="1" dirty="0"/>
              <a:t>.</a:t>
            </a:r>
          </a:p>
          <a:p>
            <a:pPr algn="l"/>
            <a:endParaRPr lang="ru-RU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9" name="Рисунок 8" descr="Изображение выглядит как внутренний, человек, занавеска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9C123FC-F408-4144-8C80-C18951E02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26345">
            <a:off x="8255726" y="2495235"/>
            <a:ext cx="3140890" cy="3892502"/>
          </a:xfrm>
          <a:prstGeom prst="rect">
            <a:avLst/>
          </a:prstGeom>
        </p:spPr>
      </p:pic>
      <p:pic>
        <p:nvPicPr>
          <p:cNvPr id="6" name="Рисунок 5" descr="IMG_66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58856">
            <a:off x="4099960" y="2343703"/>
            <a:ext cx="3004012" cy="450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6740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054C52-598F-4BD6-AF47-1FE901853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" y="291150"/>
            <a:ext cx="8307977" cy="1028199"/>
          </a:xfrm>
        </p:spPr>
        <p:txBody>
          <a:bodyPr anchor="t">
            <a:normAutofit/>
          </a:bodyPr>
          <a:lstStyle/>
          <a:p>
            <a:pPr algn="ctr"/>
            <a:r>
              <a:rPr lang="es-ES" dirty="0" smtClean="0"/>
              <a:t>Mi pasatiempo </a:t>
            </a:r>
            <a:r>
              <a:rPr lang="es-ES" dirty="0"/>
              <a:t>y mis amigos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5B3207A-285A-4CAE-8596-5815A100F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577" y="2259874"/>
            <a:ext cx="4467497" cy="3187337"/>
          </a:xfrm>
        </p:spPr>
        <p:txBody>
          <a:bodyPr/>
          <a:lstStyle/>
          <a:p>
            <a:pPr algn="just"/>
            <a:r>
              <a:rPr lang="es-ES" b="1" dirty="0"/>
              <a:t>En mi tiempo libre</a:t>
            </a:r>
            <a:r>
              <a:rPr lang="ru-RU" b="1" dirty="0"/>
              <a:t> </a:t>
            </a:r>
            <a:r>
              <a:rPr lang="en-US" b="1" dirty="0" smtClean="0"/>
              <a:t>me </a:t>
            </a:r>
            <a:r>
              <a:rPr lang="en-US" b="1" dirty="0" err="1" smtClean="0"/>
              <a:t>gusta</a:t>
            </a:r>
            <a:r>
              <a:rPr lang="en-US" b="1" dirty="0" smtClean="0"/>
              <a:t> </a:t>
            </a:r>
            <a:r>
              <a:rPr lang="en-US" b="1" dirty="0"/>
              <a:t>jugar al futbol y jugar al ordenador. </a:t>
            </a:r>
            <a:r>
              <a:rPr lang="en-US" b="1" dirty="0" err="1" smtClean="0"/>
              <a:t>Mis</a:t>
            </a:r>
            <a:r>
              <a:rPr lang="en-US" b="1" dirty="0" smtClean="0"/>
              <a:t> </a:t>
            </a:r>
            <a:r>
              <a:rPr lang="en-US" b="1" dirty="0" err="1" smtClean="0"/>
              <a:t>mejores</a:t>
            </a:r>
            <a:r>
              <a:rPr lang="en-US" b="1" dirty="0" smtClean="0"/>
              <a:t> amigos se </a:t>
            </a:r>
            <a:r>
              <a:rPr lang="en-US" b="1" dirty="0" err="1" smtClean="0"/>
              <a:t>llaman</a:t>
            </a:r>
            <a:r>
              <a:rPr lang="en-US" b="1" dirty="0" smtClean="0"/>
              <a:t> </a:t>
            </a:r>
            <a:r>
              <a:rPr lang="en-US" b="1" dirty="0" err="1" smtClean="0"/>
              <a:t>Dima</a:t>
            </a:r>
            <a:r>
              <a:rPr lang="en-US" b="1" dirty="0" smtClean="0"/>
              <a:t> </a:t>
            </a:r>
            <a:r>
              <a:rPr lang="en-US" b="1" dirty="0"/>
              <a:t>y </a:t>
            </a:r>
            <a:r>
              <a:rPr lang="en-US" b="1" dirty="0" smtClean="0"/>
              <a:t>Jan. </a:t>
            </a:r>
            <a:r>
              <a:rPr lang="es-ES" b="1" dirty="0"/>
              <a:t>Me gusta </a:t>
            </a:r>
            <a:r>
              <a:rPr lang="es-ES" b="1" dirty="0" smtClean="0"/>
              <a:t>pasar el </a:t>
            </a:r>
            <a:r>
              <a:rPr lang="es-ES" b="1" dirty="0"/>
              <a:t>tiempo con ellos</a:t>
            </a:r>
            <a:r>
              <a:rPr lang="en-US" b="1" dirty="0"/>
              <a:t>. </a:t>
            </a:r>
            <a:r>
              <a:rPr lang="es-ES" b="1" dirty="0"/>
              <a:t>A veces </a:t>
            </a:r>
            <a:r>
              <a:rPr lang="es-ES" b="1" dirty="0" smtClean="0"/>
              <a:t>nos peleamos</a:t>
            </a:r>
            <a:r>
              <a:rPr lang="es-ES" b="1" dirty="0"/>
              <a:t>, pero no por mucho tiempo</a:t>
            </a:r>
            <a:r>
              <a:rPr lang="en-US" b="1" dirty="0" smtClean="0"/>
              <a:t>.</a:t>
            </a:r>
          </a:p>
          <a:p>
            <a:pPr algn="just"/>
            <a:r>
              <a:rPr lang="en-US" b="1" dirty="0" smtClean="0">
                <a:sym typeface="Wingdings" pitchFamily="2" charset="2"/>
              </a:rPr>
              <a:t>   </a:t>
            </a:r>
            <a:endParaRPr lang="en-US" b="1" dirty="0" smtClean="0"/>
          </a:p>
          <a:p>
            <a:endParaRPr lang="ru-RU" b="1" dirty="0"/>
          </a:p>
        </p:txBody>
      </p:sp>
      <p:pic>
        <p:nvPicPr>
          <p:cNvPr id="7" name="Рисунок 6" descr="Изображение выглядит как текст, книг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E1519F31-F156-427C-BE04-DD72A9750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606" y="1162594"/>
            <a:ext cx="5079274" cy="507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603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129</TotalTime>
  <Words>162</Words>
  <Application>Microsoft Office PowerPoint</Application>
  <PresentationFormat>Произвольный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Ион</vt:lpstr>
      <vt:lpstr>Ilia kotov</vt:lpstr>
      <vt:lpstr>Soy yo cuando era pequeño</vt:lpstr>
      <vt:lpstr>Aquí están las fotos de algunas de las vistas de Oleksandríya. </vt:lpstr>
      <vt:lpstr>Слайд 4</vt:lpstr>
      <vt:lpstr>Mis Intereses en la escuela</vt:lpstr>
      <vt:lpstr>Mi pasatiempo y mis amigos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Ilia kotov</dc:title>
  <dc:creator>DedGrig</dc:creator>
  <cp:lastModifiedBy>1</cp:lastModifiedBy>
  <cp:revision>14</cp:revision>
  <dcterms:created xsi:type="dcterms:W3CDTF">2017-10-13T16:08:17Z</dcterms:created>
  <dcterms:modified xsi:type="dcterms:W3CDTF">2017-10-14T11:30:57Z</dcterms:modified>
</cp:coreProperties>
</file>