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sldIdLst>
    <p:sldId id="257" r:id="rId2"/>
    <p:sldId id="258" r:id="rId3"/>
    <p:sldId id="259" r:id="rId4"/>
    <p:sldId id="260" r:id="rId5"/>
    <p:sldId id="261" r:id="rId6"/>
    <p:sldId id="263" r:id="rId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7E94A9BE-D76A-497A-BFB2-9EDE69283416}" type="datetimeFigureOut">
              <a:rPr lang="uk-UA" smtClean="0"/>
              <a:t>29.09.2017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EF87B5F9-3DE2-405E-8EF2-CE4A0A2BC34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8771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A9BE-D76A-497A-BFB2-9EDE69283416}" type="datetimeFigureOut">
              <a:rPr lang="uk-UA" smtClean="0"/>
              <a:t>29.09.2017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7B5F9-3DE2-405E-8EF2-CE4A0A2BC34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0960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A9BE-D76A-497A-BFB2-9EDE69283416}" type="datetimeFigureOut">
              <a:rPr lang="uk-UA" smtClean="0"/>
              <a:t>29.09.2017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7B5F9-3DE2-405E-8EF2-CE4A0A2BC34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237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A9BE-D76A-497A-BFB2-9EDE69283416}" type="datetimeFigureOut">
              <a:rPr lang="uk-UA" smtClean="0"/>
              <a:t>29.09.2017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7B5F9-3DE2-405E-8EF2-CE4A0A2BC34D}" type="slidenum">
              <a:rPr lang="uk-UA" smtClean="0"/>
              <a:t>‹#›</a:t>
            </a:fld>
            <a:endParaRPr lang="uk-UA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7226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A9BE-D76A-497A-BFB2-9EDE69283416}" type="datetimeFigureOut">
              <a:rPr lang="uk-UA" smtClean="0"/>
              <a:t>29.09.2017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7B5F9-3DE2-405E-8EF2-CE4A0A2BC34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2952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A9BE-D76A-497A-BFB2-9EDE69283416}" type="datetimeFigureOut">
              <a:rPr lang="uk-UA" smtClean="0"/>
              <a:t>29.09.2017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7B5F9-3DE2-405E-8EF2-CE4A0A2BC34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654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A9BE-D76A-497A-BFB2-9EDE69283416}" type="datetimeFigureOut">
              <a:rPr lang="uk-UA" smtClean="0"/>
              <a:t>29.09.2017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7B5F9-3DE2-405E-8EF2-CE4A0A2BC34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3793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A9BE-D76A-497A-BFB2-9EDE69283416}" type="datetimeFigureOut">
              <a:rPr lang="uk-UA" smtClean="0"/>
              <a:t>29.09.2017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7B5F9-3DE2-405E-8EF2-CE4A0A2BC34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62340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A9BE-D76A-497A-BFB2-9EDE69283416}" type="datetimeFigureOut">
              <a:rPr lang="uk-UA" smtClean="0"/>
              <a:t>29.09.2017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7B5F9-3DE2-405E-8EF2-CE4A0A2BC34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8132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A9BE-D76A-497A-BFB2-9EDE69283416}" type="datetimeFigureOut">
              <a:rPr lang="uk-UA" smtClean="0"/>
              <a:t>29.09.2017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7B5F9-3DE2-405E-8EF2-CE4A0A2BC34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8385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A9BE-D76A-497A-BFB2-9EDE69283416}" type="datetimeFigureOut">
              <a:rPr lang="uk-UA" smtClean="0"/>
              <a:t>29.09.2017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7B5F9-3DE2-405E-8EF2-CE4A0A2BC34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2414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A9BE-D76A-497A-BFB2-9EDE69283416}" type="datetimeFigureOut">
              <a:rPr lang="uk-UA" smtClean="0"/>
              <a:t>29.09.2017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7B5F9-3DE2-405E-8EF2-CE4A0A2BC34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7552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A9BE-D76A-497A-BFB2-9EDE69283416}" type="datetimeFigureOut">
              <a:rPr lang="uk-UA" smtClean="0"/>
              <a:t>29.09.2017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7B5F9-3DE2-405E-8EF2-CE4A0A2BC34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4544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A9BE-D76A-497A-BFB2-9EDE69283416}" type="datetimeFigureOut">
              <a:rPr lang="uk-UA" smtClean="0"/>
              <a:t>29.09.2017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7B5F9-3DE2-405E-8EF2-CE4A0A2BC34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1039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A9BE-D76A-497A-BFB2-9EDE69283416}" type="datetimeFigureOut">
              <a:rPr lang="uk-UA" smtClean="0"/>
              <a:t>29.09.2017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7B5F9-3DE2-405E-8EF2-CE4A0A2BC34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2753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A9BE-D76A-497A-BFB2-9EDE69283416}" type="datetimeFigureOut">
              <a:rPr lang="uk-UA" smtClean="0"/>
              <a:t>29.09.2017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7B5F9-3DE2-405E-8EF2-CE4A0A2BC34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9466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A9BE-D76A-497A-BFB2-9EDE69283416}" type="datetimeFigureOut">
              <a:rPr lang="uk-UA" smtClean="0"/>
              <a:t>29.09.2017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7B5F9-3DE2-405E-8EF2-CE4A0A2BC34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7569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4A9BE-D76A-497A-BFB2-9EDE69283416}" type="datetimeFigureOut">
              <a:rPr lang="uk-UA" smtClean="0"/>
              <a:t>29.09.2017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7B5F9-3DE2-405E-8EF2-CE4A0A2BC34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79593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  <p:sldLayoutId id="214748380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Hola. Mi nombre es Alex y tengo 13 años.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35" y="2249488"/>
            <a:ext cx="4721156" cy="3541712"/>
          </a:xfrm>
        </p:spPr>
      </p:pic>
    </p:spTree>
    <p:extLst>
      <p:ext uri="{BB962C8B-B14F-4D97-AF65-F5344CB8AC3E}">
        <p14:creationId xmlns:p14="http://schemas.microsoft.com/office/powerpoint/2010/main" val="796410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Vivo en Ucrania, en la ciudad de Oleksandriya.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958" y="2097088"/>
            <a:ext cx="4843973" cy="4412894"/>
          </a:xfrm>
        </p:spPr>
      </p:pic>
    </p:spTree>
    <p:extLst>
      <p:ext uri="{BB962C8B-B14F-4D97-AF65-F5344CB8AC3E}">
        <p14:creationId xmlns:p14="http://schemas.microsoft.com/office/powerpoint/2010/main" val="1624452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 Voy a bailes y a la sección de turismo. En el turismo practico escalada y orientación. </a:t>
            </a: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18" y="2249488"/>
            <a:ext cx="2657976" cy="354171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928" y="2249488"/>
            <a:ext cx="4719757" cy="3541712"/>
          </a:xfrm>
        </p:spPr>
      </p:pic>
    </p:spTree>
    <p:extLst>
      <p:ext uri="{BB962C8B-B14F-4D97-AF65-F5344CB8AC3E}">
        <p14:creationId xmlns:p14="http://schemas.microsoft.com/office/powerpoint/2010/main" val="2808579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 Me encanta el fútbol. En nuestra ciudad hay un equipo de fútbol que se llama "PFC Oleksandriya". En España, los equipos son muy fuertes y juegan muy bien. </a:t>
            </a:r>
            <a:endParaRPr lang="uk-UA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602" y="2265528"/>
            <a:ext cx="4216150" cy="4592471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367" y="2265528"/>
            <a:ext cx="4523439" cy="4592472"/>
          </a:xfrm>
        </p:spPr>
      </p:pic>
    </p:spTree>
    <p:extLst>
      <p:ext uri="{BB962C8B-B14F-4D97-AF65-F5344CB8AC3E}">
        <p14:creationId xmlns:p14="http://schemas.microsoft.com/office/powerpoint/2010/main" val="836845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También me gusta montar en bicicleta, que mi madre me la regaló. 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272" y="2249488"/>
            <a:ext cx="4722282" cy="3541712"/>
          </a:xfrm>
        </p:spPr>
      </p:pic>
    </p:spTree>
    <p:extLst>
      <p:ext uri="{BB962C8B-B14F-4D97-AF65-F5344CB8AC3E}">
        <p14:creationId xmlns:p14="http://schemas.microsoft.com/office/powerpoint/2010/main" val="2401368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109183"/>
            <a:ext cx="9905998" cy="2140304"/>
          </a:xfrm>
        </p:spPr>
        <p:txBody>
          <a:bodyPr>
            <a:normAutofit/>
          </a:bodyPr>
          <a:lstStyle/>
          <a:p>
            <a:r>
              <a:rPr lang="es-ES" dirty="0" smtClean="0"/>
              <a:t> Soy una persona alegre igual que mis compañeros de clase, así que siempre cuando alguien entra en nuestra clase escuchar risas.</a:t>
            </a: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2947916"/>
            <a:ext cx="4878387" cy="350747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1" y="2249487"/>
            <a:ext cx="4353636" cy="4205903"/>
          </a:xfrm>
        </p:spPr>
      </p:pic>
    </p:spTree>
    <p:extLst>
      <p:ext uri="{BB962C8B-B14F-4D97-AF65-F5344CB8AC3E}">
        <p14:creationId xmlns:p14="http://schemas.microsoft.com/office/powerpoint/2010/main" val="1185288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43</TotalTime>
  <Words>113</Words>
  <Application>Microsoft Office PowerPoint</Application>
  <PresentationFormat>Широкоэкранный</PresentationFormat>
  <Paragraphs>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Tw Cen MT</vt:lpstr>
      <vt:lpstr>Контур</vt:lpstr>
      <vt:lpstr>Hola. Mi nombre es Alex y tengo 13 años.</vt:lpstr>
      <vt:lpstr> Vivo en Ucrania, en la ciudad de Oleksandriya.</vt:lpstr>
      <vt:lpstr> Voy a bailes y a la sección de turismo. En el turismo practico escalada y orientación. </vt:lpstr>
      <vt:lpstr> Me encanta el fútbol. En nuestra ciudad hay un equipo de fútbol que se llama "PFC Oleksandriya". En España, los equipos son muy fuertes y juegan muy bien. </vt:lpstr>
      <vt:lpstr>También me gusta montar en bicicleta, que mi madre me la regaló. </vt:lpstr>
      <vt:lpstr> Soy una persona alegre igual que mis compañeros de clase, así que siempre cuando alguien entra en nuestra clase escuchar risas.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Hola. Mi nombre es Alex y tengo 13 años.</dc:title>
  <dc:creator>Asus</dc:creator>
  <cp:lastModifiedBy>Asus</cp:lastModifiedBy>
  <cp:revision>5</cp:revision>
  <dcterms:created xsi:type="dcterms:W3CDTF">2017-09-29T13:23:50Z</dcterms:created>
  <dcterms:modified xsi:type="dcterms:W3CDTF">2017-09-29T14:07:41Z</dcterms:modified>
</cp:coreProperties>
</file>