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66" d="100"/>
          <a:sy n="66" d="100"/>
        </p:scale>
        <p:origin x="34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1620A1-5366-4502-987A-0213CFFB6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64B82EC-6AD9-4689-8BE2-06FDCB4C77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303AFD8-D466-497D-A1E3-F349FD8FF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4375-B022-4A9A-BD20-3F568E066938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C9F585D-57D4-4415-AAB3-385F9ADEB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8F2D120-71BC-43DF-B4BD-D92914C91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9630-2F35-4455-AB03-75FF22C245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771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8EAB14-5659-40B6-A8B8-B6C6DE77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B673682-E0AB-43B6-A40D-F54DB480B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CE87335-C649-4113-B2D4-E90A43F35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4375-B022-4A9A-BD20-3F568E066938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EB88E8E-7FA3-4104-825C-3DBE1CBD6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1677474-4B22-49BD-9E75-B80764F6C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9630-2F35-4455-AB03-75FF22C245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063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38BF87E-F4ED-42C3-851C-82A05F985D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C9AB571-E80B-45FF-8AFB-216FAE10A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763C595-AA6F-463A-BCF1-C708836DB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4375-B022-4A9A-BD20-3F568E066938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FAF061F-1769-4432-AEF8-1C31127F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5857BDB-417C-4367-A4C4-FE16FB35F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9630-2F35-4455-AB03-75FF22C245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281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BA927B-931A-4083-B00E-167C8DDBF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065E79-DED3-4FF6-BC03-4E71376EE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08C9EA6-ACBD-4B0F-A383-24DBBF4B4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4375-B022-4A9A-BD20-3F568E066938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82614DC-C4CA-498C-AEBF-CE13643AC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F12898C-5A54-4667-8A0E-510432DBD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9630-2F35-4455-AB03-75FF22C245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545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AF0B86-FF78-4130-81AA-A133F9BB5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7589CC0-D3FC-4DF5-A4D8-61808EF18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970FE99-1420-4577-9668-60CD31ED9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4375-B022-4A9A-BD20-3F568E066938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ACD0D2C-8E2A-4F01-A80B-053EBAF52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604D207-1DA0-4DE1-A7D8-A5C0E1A63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9630-2F35-4455-AB03-75FF22C245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013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18AF05-0F88-46D4-B4E7-32BB530B4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C8709E-495F-4181-9FD0-887D1053F6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C8E6A6B-108A-4C6B-B8B1-49B0A6682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A159EAE-0D39-4B95-AFB3-DDA91E362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4375-B022-4A9A-BD20-3F568E066938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856047E-E2B8-487E-8F32-39A2ED40C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CE29B8B-896D-4EED-866F-92A6C8FE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9630-2F35-4455-AB03-75FF22C245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038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392DAE-E5A6-48DF-87BD-A5EDDEAF6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006E57-DD95-43D1-A089-088646128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7620C7E-19B5-4414-A4A1-CC790825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AEC0AB0-9FD9-4853-B8F6-3255BC369A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29DB729-820D-467E-BCDC-91A70DE3BB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BCA45C3-2E3E-4454-9DDC-D96599CC9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4375-B022-4A9A-BD20-3F568E066938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0694736-67BA-4235-A513-4397051C2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0D52E1B-8279-41F1-8AA3-21BFD780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9630-2F35-4455-AB03-75FF22C245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556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08E86-5DB7-4897-9A93-4DF646FC9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5A5CAB0-466F-42AB-86F8-B4EF73ECF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4375-B022-4A9A-BD20-3F568E066938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0FBE815-F853-4195-9A37-0939D6728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424AE96-4956-466B-953D-F919B67EE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9630-2F35-4455-AB03-75FF22C245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444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02D1FED-125B-4F48-BEA1-610D7DACC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4375-B022-4A9A-BD20-3F568E066938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4CDEFB0-4ADB-4AB1-BEF3-C8A62D3E0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43536AC-DB13-4F6F-828E-D4F0BA6E3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9630-2F35-4455-AB03-75FF22C245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971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1551A3-4A35-48D9-BC70-B4AF61CF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53786E-7A4D-4624-B65C-058BF681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4EC1C61-D202-4542-9A2B-BC5F54899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A1512AB-7BAC-4D7B-8CE6-14C4E9018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4375-B022-4A9A-BD20-3F568E066938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04DC1DB-8715-4EAA-8C18-A06E4C4C0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AFDE296-E8A4-496D-887E-786654D63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9630-2F35-4455-AB03-75FF22C245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717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BBA451-9469-47CB-A2CE-7DB5AEC56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7C5017C-009F-4BBE-94AC-05EC915E1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D688E2A-B658-46A4-BFF3-70FB72D2E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8E65375-6DB0-4CED-A70D-C4F1D4253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4375-B022-4A9A-BD20-3F568E066938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8473E5C-E9AF-4B9D-95A2-838A20B68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D69D8A6-29FC-4545-803F-6D36FDA9F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9630-2F35-4455-AB03-75FF22C245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194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D4F45F2-76D1-47AE-89A6-656949B6E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CA4F071-6BC3-4072-A04B-CAD0A1632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ADC6CAC-860D-4489-920D-76142D1F8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24375-B022-4A9A-BD20-3F568E066938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05BDD67-D3F6-4619-BB20-8B63E16B3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D04CA-7F6E-45DD-8592-05BCA5F187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A9630-2F35-4455-AB03-75FF22C245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221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94B236CD-3AB1-43E1-8A8C-CA0702CCDC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063" y="1692322"/>
            <a:ext cx="4848937" cy="4493052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227F17BF-F4E6-449E-9D58-AB83D41F01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 wiemy o niedźwiedziach polarnych?</a:t>
            </a:r>
          </a:p>
        </p:txBody>
      </p:sp>
    </p:spTree>
    <p:extLst>
      <p:ext uri="{BB962C8B-B14F-4D97-AF65-F5344CB8AC3E}">
        <p14:creationId xmlns:p14="http://schemas.microsoft.com/office/powerpoint/2010/main" val="60070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FB3253A7-2831-41E9-86B2-26D466806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9284"/>
            <a:ext cx="10515600" cy="2432894"/>
          </a:xfrm>
        </p:spPr>
        <p:txBody>
          <a:bodyPr>
            <a:noAutofit/>
          </a:bodyPr>
          <a:lstStyle/>
          <a:p>
            <a:r>
              <a:rPr lang="pl-PL" sz="6600" b="1" dirty="0"/>
              <a:t>4. Czy niedźwiedzie polarne zapadają w sen zimowy?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40AB3148-9F88-42BF-A018-50DC42A3E57A}"/>
              </a:ext>
            </a:extLst>
          </p:cNvPr>
          <p:cNvSpPr txBox="1"/>
          <p:nvPr/>
        </p:nvSpPr>
        <p:spPr>
          <a:xfrm>
            <a:off x="2662178" y="3044279"/>
            <a:ext cx="3136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hlinkClick r:id="" action="ppaction://hlinkshowjump?jump=nextslide"/>
              </a:rPr>
              <a:t>Nie</a:t>
            </a:r>
            <a:endParaRPr lang="pl-PL" sz="4400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E440E77B-56AC-46FE-B5C5-7182A3D5B9FD}"/>
              </a:ext>
            </a:extLst>
          </p:cNvPr>
          <p:cNvSpPr txBox="1"/>
          <p:nvPr/>
        </p:nvSpPr>
        <p:spPr>
          <a:xfrm>
            <a:off x="2662178" y="4076355"/>
            <a:ext cx="3136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hlinkClick r:id="rId2" action="ppaction://hlinksldjump"/>
              </a:rPr>
              <a:t>Tak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993060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A7A72F00-A767-453A-8793-53AF5287B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2825"/>
            <a:ext cx="10515600" cy="3009418"/>
          </a:xfrm>
        </p:spPr>
        <p:txBody>
          <a:bodyPr>
            <a:normAutofit/>
          </a:bodyPr>
          <a:lstStyle/>
          <a:p>
            <a:pPr algn="ctr"/>
            <a:r>
              <a:rPr lang="pl-PL" sz="6000" b="1" dirty="0">
                <a:solidFill>
                  <a:srgbClr val="0070C0"/>
                </a:solidFill>
                <a:hlinkClick r:id="" action="ppaction://hlinkshowjump?jump=nex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Poprawna odpowiedź!</a:t>
            </a:r>
            <a:br>
              <a:rPr lang="pl-PL" sz="6000" dirty="0">
                <a:solidFill>
                  <a:srgbClr val="954F72"/>
                </a:solidFill>
                <a:hlinkClick r:id="" action="ppaction://hlinkshowjump?jump=nex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pl-PL" sz="4400" dirty="0">
                <a:solidFill>
                  <a:srgbClr val="0070C0"/>
                </a:solidFill>
                <a:hlinkClick r:id="" action="ppaction://hlinkshowjump?jump=nex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Kliknij, aby przejść do następnego pytania.</a:t>
            </a:r>
            <a:endParaRPr lang="pl-P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226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3B11C808-4167-44C9-995F-90D4F1644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9284"/>
            <a:ext cx="10515600" cy="2293998"/>
          </a:xfrm>
        </p:spPr>
        <p:txBody>
          <a:bodyPr>
            <a:noAutofit/>
          </a:bodyPr>
          <a:lstStyle/>
          <a:p>
            <a:r>
              <a:rPr lang="pl-PL" sz="6600" b="1" dirty="0"/>
              <a:t>5. Czy niedźwiedzie polarne świetnie pływają?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AC681231-ADD3-47BC-AAA5-8C183E45E1BC}"/>
              </a:ext>
            </a:extLst>
          </p:cNvPr>
          <p:cNvSpPr txBox="1"/>
          <p:nvPr/>
        </p:nvSpPr>
        <p:spPr>
          <a:xfrm>
            <a:off x="2662178" y="3044279"/>
            <a:ext cx="3136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hlinkClick r:id="" action="ppaction://hlinkshowjump?jump=nextslide"/>
              </a:rPr>
              <a:t>Tak</a:t>
            </a:r>
            <a:endParaRPr lang="pl-PL" sz="4400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DEFFCD30-70A3-4780-A9B2-30285D3F2AED}"/>
              </a:ext>
            </a:extLst>
          </p:cNvPr>
          <p:cNvSpPr txBox="1"/>
          <p:nvPr/>
        </p:nvSpPr>
        <p:spPr>
          <a:xfrm>
            <a:off x="2662177" y="4307571"/>
            <a:ext cx="3136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hlinkClick r:id="rId2" action="ppaction://hlinksldjump"/>
              </a:rPr>
              <a:t>Nie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885544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D84B2EE1-C772-4F04-B4EA-196366664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9283"/>
            <a:ext cx="10515600" cy="4727575"/>
          </a:xfrm>
        </p:spPr>
        <p:txBody>
          <a:bodyPr>
            <a:noAutofit/>
          </a:bodyPr>
          <a:lstStyle/>
          <a:p>
            <a:pPr algn="ctr"/>
            <a:r>
              <a:rPr lang="pl-PL" sz="6600" b="1" dirty="0"/>
              <a:t>Brawo!!!</a:t>
            </a:r>
            <a:br>
              <a:rPr lang="pl-PL" sz="6600" b="1" dirty="0"/>
            </a:br>
            <a:r>
              <a:rPr lang="pl-PL" sz="6600" b="1" dirty="0"/>
              <a:t>Świetnie znasz </a:t>
            </a:r>
            <a:br>
              <a:rPr lang="pl-PL" sz="6600" b="1" dirty="0"/>
            </a:br>
            <a:r>
              <a:rPr lang="pl-PL" sz="6600" b="1" dirty="0"/>
              <a:t>niedźwiedzie polarne.</a:t>
            </a:r>
          </a:p>
        </p:txBody>
      </p:sp>
    </p:spTree>
    <p:extLst>
      <p:ext uri="{BB962C8B-B14F-4D97-AF65-F5344CB8AC3E}">
        <p14:creationId xmlns:p14="http://schemas.microsoft.com/office/powerpoint/2010/main" val="348934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4592AD-0FB9-487F-BFEF-2D6943235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9985"/>
            <a:ext cx="10515600" cy="2268638"/>
          </a:xfrm>
        </p:spPr>
        <p:txBody>
          <a:bodyPr>
            <a:normAutofit/>
          </a:bodyPr>
          <a:lstStyle/>
          <a:p>
            <a:r>
              <a:rPr lang="pl-PL" sz="6600" b="1" u="sng" dirty="0">
                <a:hlinkMouseOver r:id="rId2" action="ppaction://hlinksldjump"/>
              </a:rPr>
              <a:t>Kliknij tu, aby rozpocząć quiz.</a:t>
            </a:r>
            <a:endParaRPr lang="pl-PL" sz="6600" b="1" u="sng" dirty="0"/>
          </a:p>
        </p:txBody>
      </p:sp>
    </p:spTree>
    <p:extLst>
      <p:ext uri="{BB962C8B-B14F-4D97-AF65-F5344CB8AC3E}">
        <p14:creationId xmlns:p14="http://schemas.microsoft.com/office/powerpoint/2010/main" val="1945672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473AB4-ECD5-49A1-947F-8F8D85577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590" y="1673065"/>
            <a:ext cx="10515600" cy="1325563"/>
          </a:xfrm>
        </p:spPr>
        <p:txBody>
          <a:bodyPr>
            <a:normAutofit/>
          </a:bodyPr>
          <a:lstStyle/>
          <a:p>
            <a:r>
              <a:rPr lang="pl-PL" sz="7200" b="1" dirty="0">
                <a:solidFill>
                  <a:srgbClr val="FF0000"/>
                </a:solidFill>
                <a:hlinkClick r:id="" action="ppaction://hlinkshowjump?jump=lastslideviewe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Niepoprawna odpowiedź!</a:t>
            </a:r>
            <a:endParaRPr lang="pl-PL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185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B31241-FD21-4434-90B7-8BE1E3CEE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268" y="544011"/>
            <a:ext cx="10515600" cy="2884990"/>
          </a:xfrm>
        </p:spPr>
        <p:txBody>
          <a:bodyPr>
            <a:noAutofit/>
          </a:bodyPr>
          <a:lstStyle/>
          <a:p>
            <a:r>
              <a:rPr lang="pl-PL" sz="6600" b="1" dirty="0"/>
              <a:t>1. Na której półkuli żyją niedźwiedzie polarne?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D3BB1EEA-B506-4202-9080-53FADAE193AA}"/>
              </a:ext>
            </a:extLst>
          </p:cNvPr>
          <p:cNvSpPr txBox="1"/>
          <p:nvPr/>
        </p:nvSpPr>
        <p:spPr>
          <a:xfrm>
            <a:off x="2662178" y="3044279"/>
            <a:ext cx="3136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hlinkClick r:id="" action="ppaction://hlinkshowjump?jump=nextslide"/>
              </a:rPr>
              <a:t>Północnej</a:t>
            </a:r>
            <a:endParaRPr lang="pl-PL" sz="4400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C03450F0-C7DA-4559-8A7F-91671D40C25A}"/>
              </a:ext>
            </a:extLst>
          </p:cNvPr>
          <p:cNvSpPr txBox="1"/>
          <p:nvPr/>
        </p:nvSpPr>
        <p:spPr>
          <a:xfrm>
            <a:off x="2662178" y="4178461"/>
            <a:ext cx="33412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hlinkClick r:id="rId2" action="ppaction://hlinksldjump"/>
              </a:rPr>
              <a:t>Południowej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39674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533C20-4AED-43F1-8194-60FCD4FE2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3687"/>
            <a:ext cx="10515600" cy="314831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7200" b="1" dirty="0">
                <a:solidFill>
                  <a:srgbClr val="0070C0"/>
                </a:solidFill>
                <a:hlinkClick r:id="" action="ppaction://hlinkshowjump?jump=nextslide"/>
              </a:rPr>
              <a:t>Poprawna odpowiedź!</a:t>
            </a:r>
            <a:br>
              <a:rPr lang="pl-PL" sz="7200" dirty="0">
                <a:solidFill>
                  <a:srgbClr val="0070C0"/>
                </a:solidFill>
                <a:hlinkClick r:id="" action="ppaction://hlinkshowjump?jump=nextslide"/>
              </a:rPr>
            </a:br>
            <a:r>
              <a:rPr lang="pl-PL" sz="5300" dirty="0">
                <a:solidFill>
                  <a:srgbClr val="0070C0"/>
                </a:solidFill>
                <a:hlinkClick r:id="" action="ppaction://hlinkshowjump?jump=nextslide"/>
              </a:rPr>
              <a:t>Kliknij, aby przejść do następnego pytania.</a:t>
            </a:r>
            <a:br>
              <a:rPr lang="pl-PL" sz="5300" dirty="0">
                <a:hlinkClick r:id="" action="ppaction://hlinkshowjump?jump=nextslide"/>
              </a:rPr>
            </a:br>
            <a:endParaRPr lang="pl-PL" sz="7200" dirty="0"/>
          </a:p>
        </p:txBody>
      </p:sp>
    </p:spTree>
    <p:extLst>
      <p:ext uri="{BB962C8B-B14F-4D97-AF65-F5344CB8AC3E}">
        <p14:creationId xmlns:p14="http://schemas.microsoft.com/office/powerpoint/2010/main" val="250503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915BAE26-DA5A-49D5-90CA-549911C59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40121"/>
          </a:xfrm>
        </p:spPr>
        <p:txBody>
          <a:bodyPr>
            <a:noAutofit/>
          </a:bodyPr>
          <a:lstStyle/>
          <a:p>
            <a:r>
              <a:rPr lang="pl-PL" sz="6600" b="1" dirty="0"/>
              <a:t>2. Jaki jest kolor skóry niedźwiedzi polarnych?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1913F856-273C-47A7-A403-71F88E8CAC6B}"/>
              </a:ext>
            </a:extLst>
          </p:cNvPr>
          <p:cNvSpPr txBox="1"/>
          <p:nvPr/>
        </p:nvSpPr>
        <p:spPr>
          <a:xfrm>
            <a:off x="2662177" y="3080037"/>
            <a:ext cx="3136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hlinkClick r:id="rId2" action="ppaction://hlinksldjump"/>
              </a:rPr>
              <a:t>Biały</a:t>
            </a:r>
            <a:endParaRPr lang="pl-PL" sz="4400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58C0570-3D29-4235-A829-260CEFE284A2}"/>
              </a:ext>
            </a:extLst>
          </p:cNvPr>
          <p:cNvSpPr txBox="1"/>
          <p:nvPr/>
        </p:nvSpPr>
        <p:spPr>
          <a:xfrm>
            <a:off x="2662178" y="4111079"/>
            <a:ext cx="3136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hlinkClick r:id="" action="ppaction://hlinkshowjump?jump=nextslide"/>
              </a:rPr>
              <a:t>Czarny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604450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B55EDD-C715-4B8A-B1F8-22568DE79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2825"/>
            <a:ext cx="10515600" cy="3009418"/>
          </a:xfrm>
        </p:spPr>
        <p:txBody>
          <a:bodyPr>
            <a:normAutofit/>
          </a:bodyPr>
          <a:lstStyle/>
          <a:p>
            <a:pPr algn="ctr"/>
            <a:r>
              <a:rPr lang="pl-PL" sz="6000" b="1" dirty="0">
                <a:hlinkClick r:id="" action="ppaction://hlinkshowjump?jump=nextslide"/>
              </a:rPr>
              <a:t>Poprawna odpowiedź!</a:t>
            </a:r>
            <a:br>
              <a:rPr lang="pl-PL" sz="6000" dirty="0">
                <a:hlinkClick r:id="" action="ppaction://hlinkshowjump?jump=nextslide"/>
              </a:rPr>
            </a:br>
            <a:r>
              <a:rPr lang="pl-PL" sz="4400" dirty="0">
                <a:hlinkClick r:id="" action="ppaction://hlinkshowjump?jump=nextslide"/>
              </a:rPr>
              <a:t>Kliknij, aby przejść do następnego pytania.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6819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A690F3F4-B8D7-4CED-9F68-7CF4E0C84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40121"/>
          </a:xfrm>
        </p:spPr>
        <p:txBody>
          <a:bodyPr>
            <a:noAutofit/>
          </a:bodyPr>
          <a:lstStyle/>
          <a:p>
            <a:r>
              <a:rPr lang="pl-PL" sz="6600" b="1" dirty="0"/>
              <a:t>3. Czy niedźwiedzie polarne polują na pingwiny?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4F84F33-492C-411E-B580-6F53FE2AE378}"/>
              </a:ext>
            </a:extLst>
          </p:cNvPr>
          <p:cNvSpPr txBox="1"/>
          <p:nvPr/>
        </p:nvSpPr>
        <p:spPr>
          <a:xfrm>
            <a:off x="2662178" y="3044279"/>
            <a:ext cx="3136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hlinkClick r:id="rId2" action="ppaction://hlinksldjump"/>
              </a:rPr>
              <a:t>Tak</a:t>
            </a:r>
            <a:endParaRPr lang="pl-PL" sz="4400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D60037E1-D53F-4F88-ADF2-267642974C51}"/>
              </a:ext>
            </a:extLst>
          </p:cNvPr>
          <p:cNvSpPr txBox="1"/>
          <p:nvPr/>
        </p:nvSpPr>
        <p:spPr>
          <a:xfrm>
            <a:off x="2662177" y="4145803"/>
            <a:ext cx="3136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hlinkClick r:id="" action="ppaction://hlinkshowjump?jump=nextslide"/>
              </a:rPr>
              <a:t>Nie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1174969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D9F536CE-CC75-45FA-BDAB-AA459973B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2825"/>
            <a:ext cx="10515600" cy="3009418"/>
          </a:xfrm>
        </p:spPr>
        <p:txBody>
          <a:bodyPr>
            <a:normAutofit/>
          </a:bodyPr>
          <a:lstStyle/>
          <a:p>
            <a:pPr algn="ctr"/>
            <a:r>
              <a:rPr lang="pl-PL" sz="6000" b="1" dirty="0">
                <a:solidFill>
                  <a:srgbClr val="0070C0"/>
                </a:solidFill>
                <a:hlinkClick r:id="" action="ppaction://hlinkshowjump?jump=nex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Poprawna odpowiedź!</a:t>
            </a:r>
            <a:br>
              <a:rPr lang="pl-PL" sz="6000" b="1" dirty="0">
                <a:solidFill>
                  <a:srgbClr val="0070C0"/>
                </a:solidFill>
                <a:hlinkClick r:id="" action="ppaction://hlinkshowjump?jump=nex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pl-PL" sz="2800" b="1" dirty="0">
                <a:solidFill>
                  <a:srgbClr val="0070C0"/>
                </a:solidFill>
                <a:hlinkClick r:id="" action="ppaction://hlinkshowjump?jump=nex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(Pingwiny żyją na półkuli południowej, a niedźwiedzie na północnej.)</a:t>
            </a:r>
            <a:br>
              <a:rPr lang="pl-PL" sz="2800" dirty="0">
                <a:solidFill>
                  <a:srgbClr val="0070C0"/>
                </a:solidFill>
                <a:hlinkClick r:id="" action="ppaction://hlinkshowjump?jump=nex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pl-PL" sz="4400" dirty="0">
                <a:solidFill>
                  <a:srgbClr val="0070C0"/>
                </a:solidFill>
                <a:hlinkClick r:id="" action="ppaction://hlinkshowjump?jump=nex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Kliknij, aby przejść do następnego pytania.</a:t>
            </a:r>
            <a:endParaRPr lang="pl-P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64306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142</Words>
  <Application>Microsoft Office PowerPoint</Application>
  <PresentationFormat>Panoramiczny</PresentationFormat>
  <Paragraphs>23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Motyw pakietu Office</vt:lpstr>
      <vt:lpstr>Co wiemy o niedźwiedziach polarnych?</vt:lpstr>
      <vt:lpstr>Kliknij tu, aby rozpocząć quiz.</vt:lpstr>
      <vt:lpstr>Niepoprawna odpowiedź!</vt:lpstr>
      <vt:lpstr>1. Na której półkuli żyją niedźwiedzie polarne?</vt:lpstr>
      <vt:lpstr>Poprawna odpowiedź! Kliknij, aby przejść do następnego pytania. </vt:lpstr>
      <vt:lpstr>2. Jaki jest kolor skóry niedźwiedzi polarnych?</vt:lpstr>
      <vt:lpstr>Poprawna odpowiedź! Kliknij, aby przejść do następnego pytania.</vt:lpstr>
      <vt:lpstr>3. Czy niedźwiedzie polarne polują na pingwiny?</vt:lpstr>
      <vt:lpstr>Poprawna odpowiedź! (Pingwiny żyją na półkuli południowej, a niedźwiedzie na północnej.) Kliknij, aby przejść do następnego pytania.</vt:lpstr>
      <vt:lpstr>4. Czy niedźwiedzie polarne zapadają w sen zimowy?</vt:lpstr>
      <vt:lpstr>Poprawna odpowiedź! Kliknij, aby przejść do następnego pytania.</vt:lpstr>
      <vt:lpstr>5. Czy niedźwiedzie polarne świetnie pływają?</vt:lpstr>
      <vt:lpstr>Brawo!!! Świetnie znasz  niedźwiedzie polarne.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wiemy o niedźwiedziach polarnych?</dc:title>
  <dc:creator>Renata Śron</dc:creator>
  <cp:lastModifiedBy>Renata Śron</cp:lastModifiedBy>
  <cp:revision>12</cp:revision>
  <dcterms:created xsi:type="dcterms:W3CDTF">2020-10-13T18:49:13Z</dcterms:created>
  <dcterms:modified xsi:type="dcterms:W3CDTF">2020-10-13T20:46:22Z</dcterms:modified>
</cp:coreProperties>
</file>