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16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726C5-4BE7-4F6E-B984-0AF4635001B3}" type="datetimeFigureOut">
              <a:rPr lang="cs-CZ" smtClean="0"/>
              <a:t>30.4.2015</a:t>
            </a:fld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B36E098-20C0-4B93-AFAF-19E4A1F9C518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726C5-4BE7-4F6E-B984-0AF4635001B3}" type="datetimeFigureOut">
              <a:rPr lang="cs-CZ" smtClean="0"/>
              <a:t>30.4.2015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6E098-20C0-4B93-AFAF-19E4A1F9C518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726C5-4BE7-4F6E-B984-0AF4635001B3}" type="datetimeFigureOut">
              <a:rPr lang="cs-CZ" smtClean="0"/>
              <a:t>30.4.2015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6E098-20C0-4B93-AFAF-19E4A1F9C518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726C5-4BE7-4F6E-B984-0AF4635001B3}" type="datetimeFigureOut">
              <a:rPr lang="cs-CZ" smtClean="0"/>
              <a:t>30.4.2015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B36E098-20C0-4B93-AFAF-19E4A1F9C518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726C5-4BE7-4F6E-B984-0AF4635001B3}" type="datetimeFigureOut">
              <a:rPr lang="cs-CZ" smtClean="0"/>
              <a:t>30.4.2015</a:t>
            </a:fld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6E098-20C0-4B93-AFAF-19E4A1F9C518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726C5-4BE7-4F6E-B984-0AF4635001B3}" type="datetimeFigureOut">
              <a:rPr lang="cs-CZ" smtClean="0"/>
              <a:t>30.4.2015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6E098-20C0-4B93-AFAF-19E4A1F9C518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726C5-4BE7-4F6E-B984-0AF4635001B3}" type="datetimeFigureOut">
              <a:rPr lang="cs-CZ" smtClean="0"/>
              <a:t>30.4.2015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5B36E098-20C0-4B93-AFAF-19E4A1F9C518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726C5-4BE7-4F6E-B984-0AF4635001B3}" type="datetimeFigureOut">
              <a:rPr lang="cs-CZ" smtClean="0"/>
              <a:t>30.4.2015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6E098-20C0-4B93-AFAF-19E4A1F9C518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726C5-4BE7-4F6E-B984-0AF4635001B3}" type="datetimeFigureOut">
              <a:rPr lang="cs-CZ" smtClean="0"/>
              <a:t>30.4.2015</a:t>
            </a:fld>
            <a:endParaRPr lang="cs-CZ"/>
          </a:p>
        </p:txBody>
      </p:sp>
      <p:sp>
        <p:nvSpPr>
          <p:cNvPr id="24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6E098-20C0-4B93-AFAF-19E4A1F9C518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726C5-4BE7-4F6E-B984-0AF4635001B3}" type="datetimeFigureOut">
              <a:rPr lang="cs-CZ" smtClean="0"/>
              <a:t>30.4.2015</a:t>
            </a:fld>
            <a:endParaRPr lang="cs-CZ"/>
          </a:p>
        </p:txBody>
      </p:sp>
      <p:sp>
        <p:nvSpPr>
          <p:cNvPr id="29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6E098-20C0-4B93-AFAF-19E4A1F9C518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726C5-4BE7-4F6E-B984-0AF4635001B3}" type="datetimeFigureOut">
              <a:rPr lang="cs-CZ" smtClean="0"/>
              <a:t>30.4.2015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6E098-20C0-4B93-AFAF-19E4A1F9C518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7D726C5-4BE7-4F6E-B984-0AF4635001B3}" type="datetimeFigureOut">
              <a:rPr lang="cs-CZ" smtClean="0"/>
              <a:t>30.4.2015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36E098-20C0-4B93-AFAF-19E4A1F9C518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římá spojnice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mtClean="0"/>
              <a:t>1.A </a:t>
            </a:r>
            <a:r>
              <a:rPr lang="cs-CZ" dirty="0" smtClean="0"/>
              <a:t>– soutěž 10 let e-</a:t>
            </a:r>
            <a:r>
              <a:rPr lang="cs-CZ" dirty="0" err="1" smtClean="0"/>
              <a:t>twinning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Základní škola Havířov-Podlesí, Mládežnická 11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65994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Hrajeme si </a:t>
            </a:r>
            <a:endParaRPr lang="cs-CZ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5275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Rádi se setkáváme a jsme součástí školy</a:t>
            </a:r>
            <a:endParaRPr lang="cs-CZ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204" y="1554163"/>
            <a:ext cx="6785992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766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Pilná Třída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 smtClean="0"/>
          </a:p>
        </p:txBody>
      </p:sp>
      <p:pic>
        <p:nvPicPr>
          <p:cNvPr id="12290" name="Picture 2" descr="C:\Users\NB\Downloads\Pilná třída 1.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5952662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922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Budeme kamarádi? </a:t>
            </a:r>
            <a:endParaRPr lang="cs-CZ" dirty="0"/>
          </a:p>
        </p:txBody>
      </p:sp>
      <p:pic>
        <p:nvPicPr>
          <p:cNvPr id="11266" name="Picture 2" descr="C:\Users\NB\AppData\Local\Microsoft\Windows\Temporary Internet Files\Content.IE5\JTXTNVQK\pavel_horvath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809" y="1554163"/>
            <a:ext cx="4624782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018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To je naše školička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1124"/>
            <a:ext cx="8686800" cy="4432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907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Ve třídě máme kamaráda-andulku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1026" name="Picture 2" descr="C:\Users\NB\Downloads\třída 1.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0808"/>
            <a:ext cx="6120680" cy="459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361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Rádi se v naší třídě učíme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C:\Users\NB\Downloads\Přestávka v 1.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3141"/>
            <a:ext cx="7308304" cy="548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446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 naší paní učitelkou u šaten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 descr="C:\Users\NB\Downloads\Šatna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56792"/>
            <a:ext cx="6492213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739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Ve velké tělocvičně cvičíme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 descr="C:\Users\NB\Downloads\tělocvična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84499"/>
            <a:ext cx="7164288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04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Učíme se o přírodě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7263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Rádi kreslíme a učíme se </a:t>
            </a: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4908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Zapojujeme se do občanských aktivit</a:t>
            </a:r>
            <a:br>
              <a:rPr lang="cs-CZ" dirty="0" smtClean="0"/>
            </a:br>
            <a:r>
              <a:rPr lang="cs-CZ" dirty="0" smtClean="0"/>
              <a:t>navrhujeme hřiště</a:t>
            </a:r>
            <a:endParaRPr lang="cs-CZ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69373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21</TotalTime>
  <Words>64</Words>
  <Application>Microsoft Office PowerPoint</Application>
  <PresentationFormat>Předvádění na obrazovce (4:3)</PresentationFormat>
  <Paragraphs>14</Paragraphs>
  <Slides>13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4" baseType="lpstr">
      <vt:lpstr>Cesta</vt:lpstr>
      <vt:lpstr>1.A – soutěž 10 let e-twinning</vt:lpstr>
      <vt:lpstr>To je naše školička</vt:lpstr>
      <vt:lpstr>Ve třídě máme kamaráda-andulku</vt:lpstr>
      <vt:lpstr>Rádi se v naší třídě učíme</vt:lpstr>
      <vt:lpstr>S naší paní učitelkou u šaten</vt:lpstr>
      <vt:lpstr>Ve velké tělocvičně cvičíme</vt:lpstr>
      <vt:lpstr>Učíme se o přírodě</vt:lpstr>
      <vt:lpstr>Rádi kreslíme a učíme se </vt:lpstr>
      <vt:lpstr>Zapojujeme se do občanských aktivit navrhujeme hřiště</vt:lpstr>
      <vt:lpstr>Hrajeme si </vt:lpstr>
      <vt:lpstr>Rádi se setkáváme a jsme součástí školy</vt:lpstr>
      <vt:lpstr>Pilná Třída</vt:lpstr>
      <vt:lpstr>Budeme kamarádi?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1.C – soutěž 10 let e-twinning</dc:title>
  <dc:creator>NB</dc:creator>
  <cp:lastModifiedBy>NB</cp:lastModifiedBy>
  <cp:revision>4</cp:revision>
  <dcterms:created xsi:type="dcterms:W3CDTF">2015-04-21T15:22:23Z</dcterms:created>
  <dcterms:modified xsi:type="dcterms:W3CDTF">2015-04-30T14:43:59Z</dcterms:modified>
</cp:coreProperties>
</file>