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5" autoAdjust="0"/>
    <p:restoredTop sz="94624" autoAdjust="0"/>
  </p:normalViewPr>
  <p:slideViewPr>
    <p:cSldViewPr>
      <p:cViewPr>
        <p:scale>
          <a:sx n="68" d="100"/>
          <a:sy n="68" d="100"/>
        </p:scale>
        <p:origin x="-191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83649-9802-4162-BFAD-EDF3B67025BA}" type="datetimeFigureOut">
              <a:rPr lang="cs-CZ" smtClean="0"/>
              <a:t>17.9.2015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74F2-59E9-4F0D-8245-01C0FD46844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74F2-59E9-4F0D-8245-01C0FD468449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2462-3DD2-4585-B163-68DD6143F066}" type="datetimeFigureOut">
              <a:rPr lang="cs-CZ" smtClean="0"/>
              <a:pPr/>
              <a:t>17.9.2015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FC86-C1E3-4202-914E-C048F29DBB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dvolver.com/live/movies-11104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ŠIKULKY A ETWINNING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6484644">
            <a:off x="2241722" y="903738"/>
            <a:ext cx="4526280" cy="5804519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888" y="5437188"/>
            <a:ext cx="1000125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9  L 0.25 0  L 0.125 0.1119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CHLUBENÍ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3554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661248"/>
            <a:ext cx="1000125" cy="914400"/>
          </a:xfrm>
          <a:prstGeom prst="rect">
            <a:avLst/>
          </a:prstGeom>
          <a:noFill/>
        </p:spPr>
      </p:pic>
      <p:pic>
        <p:nvPicPr>
          <p:cNvPr id="2049" name="Picture 1" descr="http://www.etwinning.cz/wp/wp-content/uploads/1_50x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17032"/>
            <a:ext cx="476250" cy="476250"/>
          </a:xfrm>
          <a:prstGeom prst="rect">
            <a:avLst/>
          </a:prstGeom>
          <a:noFill/>
        </p:spPr>
      </p:pic>
      <p:pic>
        <p:nvPicPr>
          <p:cNvPr id="2050" name="Picture 2" descr="http://www.etwinning.cz/wp/wp-content/uploads/2_50x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476250" cy="476250"/>
          </a:xfrm>
          <a:prstGeom prst="rect">
            <a:avLst/>
          </a:prstGeom>
          <a:noFill/>
        </p:spPr>
      </p:pic>
      <p:pic>
        <p:nvPicPr>
          <p:cNvPr id="2051" name="Picture 3" descr="http://www.etwinning.cz/wp/wp-content/uploads/3_50x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476250" cy="476250"/>
          </a:xfrm>
          <a:prstGeom prst="rect">
            <a:avLst/>
          </a:prstGeom>
          <a:noFill/>
        </p:spPr>
      </p:pic>
      <p:pic>
        <p:nvPicPr>
          <p:cNvPr id="2052" name="Picture 4" descr="_4_50x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77072"/>
            <a:ext cx="476250" cy="476250"/>
          </a:xfrm>
          <a:prstGeom prst="rect">
            <a:avLst/>
          </a:prstGeom>
          <a:noFill/>
        </p:spPr>
      </p:pic>
      <p:pic>
        <p:nvPicPr>
          <p:cNvPr id="2053" name="Picture 5" descr="_5_50x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212976"/>
            <a:ext cx="476250" cy="476250"/>
          </a:xfrm>
          <a:prstGeom prst="rect">
            <a:avLst/>
          </a:prstGeom>
          <a:noFill/>
        </p:spPr>
      </p:pic>
      <p:pic>
        <p:nvPicPr>
          <p:cNvPr id="2054" name="Picture 6" descr="_7_50x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212976"/>
            <a:ext cx="476250" cy="476250"/>
          </a:xfrm>
          <a:prstGeom prst="rect">
            <a:avLst/>
          </a:prstGeom>
          <a:noFill/>
        </p:spPr>
      </p:pic>
      <p:pic>
        <p:nvPicPr>
          <p:cNvPr id="2055" name="Picture 7" descr="_8_50x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005064"/>
            <a:ext cx="476250" cy="476250"/>
          </a:xfrm>
          <a:prstGeom prst="rect">
            <a:avLst/>
          </a:prstGeom>
          <a:noFill/>
        </p:spPr>
      </p:pic>
      <p:pic>
        <p:nvPicPr>
          <p:cNvPr id="2056" name="Picture 8" descr="_10_50x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941168"/>
            <a:ext cx="476250" cy="476250"/>
          </a:xfrm>
          <a:prstGeom prst="rect">
            <a:avLst/>
          </a:prstGeom>
          <a:noFill/>
        </p:spPr>
      </p:pic>
      <p:pic>
        <p:nvPicPr>
          <p:cNvPr id="13" name="Picture 1" descr="http://www.etwinning.cz/wp/wp-content/uploads/1_50x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869160"/>
            <a:ext cx="476250" cy="476250"/>
          </a:xfrm>
          <a:prstGeom prst="rect">
            <a:avLst/>
          </a:prstGeom>
          <a:noFill/>
        </p:spPr>
      </p:pic>
      <p:pic>
        <p:nvPicPr>
          <p:cNvPr id="14" name="Picture 4" descr="_4_50x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581128"/>
            <a:ext cx="476250" cy="476250"/>
          </a:xfrm>
          <a:prstGeom prst="rect">
            <a:avLst/>
          </a:prstGeom>
          <a:noFill/>
        </p:spPr>
      </p:pic>
      <p:pic>
        <p:nvPicPr>
          <p:cNvPr id="15" name="Picture 6" descr="_7_50x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941168"/>
            <a:ext cx="476250" cy="476250"/>
          </a:xfrm>
          <a:prstGeom prst="rect">
            <a:avLst/>
          </a:prstGeom>
          <a:noFill/>
        </p:spPr>
      </p:pic>
      <p:pic>
        <p:nvPicPr>
          <p:cNvPr id="16" name="Picture 7" descr="_8_50x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3284984"/>
            <a:ext cx="476250" cy="476250"/>
          </a:xfrm>
          <a:prstGeom prst="rect">
            <a:avLst/>
          </a:prstGeom>
          <a:noFill/>
        </p:spPr>
      </p:pic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 tyhle odznáčky jsme sbírali a nasbírali,jsme  ŠIKULKY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PŘÁNÍ K NAROZENINÁM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VŠE NEJ DO DALŠÍCH LET,SPOUSTU KRÁSNÝCH LIDIČEK A BEZVA NÁPADŮ PŘEJÍ ŠIKULKY Z PROSTĚJOVA</a:t>
            </a:r>
            <a:endParaRPr lang="cs-CZ" sz="2000" dirty="0"/>
          </a:p>
        </p:txBody>
      </p:sp>
      <p:pic>
        <p:nvPicPr>
          <p:cNvPr id="24578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4962525"/>
            <a:ext cx="1000125" cy="914400"/>
          </a:xfrm>
          <a:prstGeom prst="rect">
            <a:avLst/>
          </a:prstGeom>
          <a:noFill/>
        </p:spPr>
      </p:pic>
      <p:pic>
        <p:nvPicPr>
          <p:cNvPr id="24581" name="Picture 5" descr="C:\Users\nt\Desktop\POK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3096344" cy="27108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ÚKOLY KTERÉ NÁS ČEKALY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6" y="1600200"/>
            <a:ext cx="5312514" cy="3422849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5448300"/>
            <a:ext cx="1000125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303 L -2.77778E-6 -8.60315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TO JSME MY - ŠIKULKY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074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4908550"/>
            <a:ext cx="1000125" cy="914400"/>
          </a:xfrm>
          <a:prstGeom prst="rect">
            <a:avLst/>
          </a:prstGeom>
          <a:noFill/>
        </p:spPr>
      </p:pic>
      <p:pic>
        <p:nvPicPr>
          <p:cNvPr id="3075" name="Picture 3" descr="C:\Users\nt\Desktop\4.A\FOTKY 25.11.2014\DSC017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1"/>
            <a:ext cx="4934677" cy="3701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0.40125 C -0.03768 0.40056 -0.06025 0.40033 -0.08282 0.39917 C -0.08698 0.39894 -0.09115 0.39825 -0.09514 0.39709 C -0.09827 0.39616 -0.10434 0.39293 -0.10434 0.39293 C -0.13559 0.39663 -0.16702 0.39246 -0.19827 0.39108 C -0.20538 0.38946 -0.21129 0.38715 -0.21823 0.38483 C -0.22084 0.37951 -0.22205 0.37211 -0.22587 0.36841 C -0.23663 0.35777 -0.25157 0.35176 -0.26285 0.34182 C -0.27188 0.33395 -0.27205 0.32216 -0.28438 0.3173 C -0.29098 0.30389 -0.29809 0.29441 -0.30747 0.28446 C -0.31042 0.2729 -0.31875 0.27244 -0.32587 0.26596 C -0.3283 0.2611 -0.33143 0.25671 -0.33368 0.25162 C -0.34011 0.23659 -0.3283 0.25532 -0.3382 0.23728 C -0.33941 0.23497 -0.3415 0.23335 -0.34288 0.23104 C -0.35226 0.21439 -0.34427 0.22711 -0.34896 0.21485 C -0.34983 0.21254 -0.35122 0.21092 -0.35209 0.20861 C -0.35278 0.20676 -0.35295 0.20444 -0.35365 0.20236 C -0.35556 0.19681 -0.35973 0.18594 -0.35973 0.18594 C -0.35608 0.16235 -0.34913 0.14431 -0.34288 0.12049 C -0.3382 0.10269 -0.33907 0.08534 -0.32743 0.07332 C -0.30469 0.04996 -0.30191 0.04903 -0.28282 0.03654 C -0.27413 0.01642 -0.2757 0.02105 -0.26598 -0.01272 C -0.26146 -0.02821 -0.25938 -0.04509 -0.25365 -0.05989 C -0.25139 -0.06591 -0.25104 -0.07354 -0.2474 -0.0784 C -0.24028 -0.08811 -0.2316 -0.09551 -0.22431 -0.10499 C -0.2165 -0.12627 -0.20695 -0.14269 -0.19514 -0.16026 C -0.19011 -0.18015 -0.17032 -0.18524 -0.1566 -0.18894 C -0.15226 -0.19195 -0.14879 -0.19634 -0.14445 -0.19912 C -0.1415 -0.20097 -0.13507 -0.20328 -0.13507 -0.20328 C -0.11858 -0.19889 -0.11111 -0.1968 -0.09358 -0.19519 C -0.07344 -0.18594 -0.05365 -0.18177 -0.03368 -0.17044 C -0.02552 -0.16581 -0.01858 -0.15749 -0.01059 -0.15217 C 0.00104 -0.14431 0.01232 -0.13853 0.02482 -0.13367 C 0.03316 -0.12696 0.04201 -0.11933 0.04948 -0.111 C 0.05225 -0.108 0.05382 -0.10291 0.05712 -0.10083 C 0.06701 -0.09435 0.09305 -0.07909 0.10798 -0.07631 C 0.11371 -0.071 0.11962 -0.06822 0.12639 -0.06591 C 0.12882 -0.06105 0.14097 -0.04347 0.14479 -0.04139 C 0.15121 -0.03769 0.15833 -0.03631 0.16493 -0.0333 C 0.16962 -0.0289 0.1717 -0.02752 0.17569 -0.02104 C 0.17847 -0.01642 0.18333 -0.0067 0.18333 -0.0067 C 0.18889 0.01434 0.19462 0.03562 0.19878 0.0569 C 0.2 0.07609 0.19809 0.09575 0.20173 0.11425 C 0.20225 0.11726 0.2059 0.11703 0.20798 0.11841 C 0.21232 0.12743 0.21805 0.1353 0.2217 0.14501 C 0.22413 0.15148 0.2243 0.15912 0.22639 0.16559 C 0.22777 0.16999 0.23038 0.17369 0.23246 0.17785 C 0.2335 0.17993 0.23559 0.18409 0.23559 0.18409 C 0.2335 0.18895 0.23281 0.19519 0.22951 0.19843 C 0.21736 0.21046 0.2 0.19288 0.19097 0.18802 C 0.18298 0.18964 0.15503 0.19242 0.15104 0.20653 C 0.14566 0.22572 0.15034 0.24746 0.14948 0.26804 C 0.14861 0.29094 0.13993 0.30481 0.13107 0.32332 C 0.12552 0.33488 0.12291 0.34459 0.1125 0.34806 C 0.10659 0.35315 0.10087 0.35592 0.09409 0.35824 C 0.08854 0.36309 0.08576 0.3698 0.08021 0.37466 C 0.06632 0.37396 0.0526 0.37211 0.03871 0.37258 C 0.03455 0.37281 0.03055 0.37651 0.02639 0.37674 C 0.01875 0.3772 0.01093 0.37535 0.0033 0.37466 C -0.01372 0.37951 -0.00643 0.38229 -0.01667 0.37258 C -0.01823 0.37119 -0.01962 0.36934 -0.02136 0.36841 C -0.02448 0.36656 -0.03108 0.36402 -0.03507 0.3624 C -0.03663 0.36171 -0.03976 0.36032 -0.03976 0.36032 C -0.07466 0.36795 -0.07657 0.35592 -0.08438 0.38691 C -0.09462 0.38622 -0.10504 0.38738 -0.11511 0.38483 C -0.11702 0.38437 -0.11736 0.3809 -0.11823 0.37859 C -0.12118 0.37096 -0.12257 0.36055 -0.12743 0.35407 C -0.13507 0.3439 -0.14827 0.34228 -0.15816 0.33765 C -0.16476 0.3291 -0.1665 0.3217 -0.17049 0.31106 C -0.17743 0.29256 -0.18802 0.27244 -0.19514 0.25579 C -0.20417 0.23451 -0.21493 0.19843 -0.23212 0.18409 C -0.23941 0.16258 -0.24098 0.15033 -0.24584 0.12859 C -0.24532 0.1198 -0.24601 0.11055 -0.24445 0.10199 C -0.24306 0.09367 -0.23872 0.09459 -0.23507 0.08974 C -0.23282 0.08673 -0.23143 0.08234 -0.229 0.07956 C -0.22292 0.07239 -0.21337 0.07147 -0.20591 0.06915 C -0.19514 0.06568 -0.18282 0.06314 -0.17205 0.05898 C -0.16407 0.05597 -0.15764 0.0495 -0.15052 0.04464 C -0.14254 0.03932 -0.13282 0.03816 -0.12431 0.03446 C -0.11563 0.03516 -0.10695 0.03539 -0.09827 0.03654 C -0.08802 0.03793 -0.07587 0.04834 -0.06598 0.05273 C -0.05295 0.07008 -0.03924 0.07493 -0.02292 0.08349 C -0.01788 0.09367 -0.00886 0.09413 -0.00278 0.10407 C 0.00382 0.11494 -0.00278 0.10569 0.00173 0.11633 C 0.00364 0.12073 0.00798 0.12859 0.00798 0.12859 C 0.0125 0.1464 0.00902 0.12974 0.00642 0.16975 C 0.00555 0.18409 0.01093 0.20259 0.0033 0.21277 C -0.00104 0.21855 -0.00834 0.2211 -0.01354 0.22503 C -0.01875 0.22896 -0.03716 0.24677 -0.03976 0.24746 C -0.05261 0.25139 -0.06545 0.25394 -0.0783 0.25787 C -0.09584 0.27521 -0.11077 0.27082 -0.13663 0.27614 C -0.14028 0.27683 -0.1474 0.27822 -0.1474 0.27822 C -0.17813 0.27614 -0.18681 0.2766 -0.21059 0.2537 C -0.21233 0.24885 -0.21632 0.24492 -0.21667 0.23937 C -0.21788 0.2174 -0.21233 0.20098 -0.19983 0.18802 C -0.19167 0.17947 -0.18038 0.176 -0.17049 0.1716 C -0.16736 0.17022 -0.16129 0.16767 -0.16129 0.16767 C -0.11372 0.16952 -0.10521 0.14917 -0.09514 0.19427 C -0.09393 0.19959 -0.09306 0.20514 -0.09202 0.21069 C -0.09236 0.21647 -0.09254 0.24191 -0.0967 0.24538 C -0.1007 0.24885 -0.10591 0.24815 -0.11059 0.24954 C -0.11268 0.24885 -0.11511 0.24931 -0.11667 0.24746 C -0.11945 0.24422 -0.12292 0.2352 -0.12292 0.2352 C -0.12344 0.23312 -0.12431 0.23127 -0.12431 0.22919 C -0.12431 0.21971 -0.125 0.20976 -0.12292 0.20051 C -0.1217 0.19542 -0.10486 0.19265 -0.10278 0.19219 C -0.1007 0.19288 -0.09757 0.19172 -0.0967 0.19427 C -0.09514 0.1982 -0.09983 0.20814 -0.09983 0.21277 L -0.09358 0.20051 L -0.10122 0.19219 L 0.59566 -0.44102 L -0.01511 0.40125 Z " pathEditMode="relative" ptsTypes="fffffffffffffffffffffffffffffffffffffffffffffffffffffffffffffffffffffffffffffffffffffffffffffffffffffffffffAAAAf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A TO JE NAŠE ŠKOLA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098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563" y="4973638"/>
            <a:ext cx="1000125" cy="914400"/>
          </a:xfrm>
          <a:prstGeom prst="rect">
            <a:avLst/>
          </a:prstGeom>
          <a:noFill/>
        </p:spPr>
      </p:pic>
      <p:pic>
        <p:nvPicPr>
          <p:cNvPr id="4099" name="Picture 3" descr="C:\Users\nt\Desktop\PALAC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BEZPEČNÝ INTERNET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24" y="1600200"/>
            <a:ext cx="4209751" cy="4525963"/>
          </a:xfrm>
        </p:spPr>
      </p:pic>
      <p:pic>
        <p:nvPicPr>
          <p:cNvPr id="1026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5" y="5546725"/>
            <a:ext cx="1000125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SLAVÍME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0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763" y="5018088"/>
            <a:ext cx="1000125" cy="914400"/>
          </a:xfrm>
          <a:prstGeom prst="rect">
            <a:avLst/>
          </a:prstGeom>
          <a:noFill/>
        </p:spPr>
      </p:pic>
      <p:pic>
        <p:nvPicPr>
          <p:cNvPr id="2051" name="Picture 3" descr="C:\Users\nt\Desktop\DSC0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688720" cy="2016224"/>
          </a:xfrm>
          <a:prstGeom prst="rect">
            <a:avLst/>
          </a:prstGeom>
          <a:noFill/>
        </p:spPr>
      </p:pic>
      <p:pic>
        <p:nvPicPr>
          <p:cNvPr id="2052" name="Picture 4" descr="C:\Users\nt\Desktop\DSC020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3305341" cy="2479006"/>
          </a:xfrm>
          <a:prstGeom prst="rect">
            <a:avLst/>
          </a:prstGeom>
          <a:noFill/>
        </p:spPr>
      </p:pic>
      <p:pic>
        <p:nvPicPr>
          <p:cNvPr id="2053" name="Picture 5" descr="C:\Users\nt\Desktop\DSC02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717032"/>
            <a:ext cx="3771299" cy="2828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UČÍME SE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3074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733256"/>
            <a:ext cx="1000125" cy="914400"/>
          </a:xfrm>
          <a:prstGeom prst="rect">
            <a:avLst/>
          </a:prstGeom>
          <a:noFill/>
        </p:spPr>
      </p:pic>
      <p:pic>
        <p:nvPicPr>
          <p:cNvPr id="3075" name="Picture 3" descr="C:\Users\nt\Desktop\DSC02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110474" cy="2332856"/>
          </a:xfrm>
          <a:prstGeom prst="rect">
            <a:avLst/>
          </a:prstGeom>
          <a:noFill/>
        </p:spPr>
      </p:pic>
      <p:pic>
        <p:nvPicPr>
          <p:cNvPr id="3077" name="Picture 5" descr="www.eduin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3219450" cy="2076450"/>
          </a:xfrm>
          <a:prstGeom prst="rect">
            <a:avLst/>
          </a:prstGeom>
          <a:noFill/>
        </p:spPr>
      </p:pic>
      <p:pic>
        <p:nvPicPr>
          <p:cNvPr id="3079" name="Picture 7" descr="fastrackids.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311467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SDÍLÍME NÁPADY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dvolver.com</a:t>
            </a:r>
            <a:r>
              <a:rPr lang="cs-CZ" dirty="0" smtClean="0">
                <a:hlinkClick r:id="rId2"/>
              </a:rPr>
              <a:t>/live/</a:t>
            </a:r>
            <a:r>
              <a:rPr lang="cs-CZ" dirty="0" err="1" smtClean="0">
                <a:hlinkClick r:id="rId2"/>
              </a:rPr>
              <a:t>movies</a:t>
            </a:r>
            <a:r>
              <a:rPr lang="cs-CZ" dirty="0" smtClean="0">
                <a:hlinkClick r:id="rId2"/>
              </a:rPr>
              <a:t>-1110459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Vyzkoušejte, jak je jednoduchá tvorba komiksu,</a:t>
            </a:r>
          </a:p>
          <a:p>
            <a:pPr>
              <a:buNone/>
            </a:pPr>
            <a:r>
              <a:rPr lang="cs-CZ" dirty="0" smtClean="0"/>
              <a:t>my se naučili vyrobit si puzzle</a:t>
            </a:r>
          </a:p>
        </p:txBody>
      </p:sp>
      <p:pic>
        <p:nvPicPr>
          <p:cNvPr id="20482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4984750"/>
            <a:ext cx="1000125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Úkoly pro paní učitelku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O  prázdninách psala paní učitelka jak se poznala s </a:t>
            </a:r>
            <a:r>
              <a:rPr lang="cs-CZ" sz="2400" dirty="0" err="1" smtClean="0"/>
              <a:t>eTwinningem</a:t>
            </a:r>
            <a:r>
              <a:rPr lang="cs-CZ" sz="2400" dirty="0" smtClean="0"/>
              <a:t>,co se stihla za tu dobu naučit a taky si napsala </a:t>
            </a:r>
            <a:r>
              <a:rPr lang="cs-CZ" sz="2400" dirty="0" err="1" smtClean="0"/>
              <a:t>testík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21506" name="Picture 2" descr="C:\Users\nt\AppData\Local\Microsoft\Windows\Temporary Internet Files\Content.IE5\BWQZIV3S\mb_knjiznica_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788" y="4995863"/>
            <a:ext cx="1000125" cy="9144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123728" y="314096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Co je zobrazeno na logu </a:t>
            </a:r>
            <a:r>
              <a:rPr lang="cs-CZ" b="1" dirty="0" err="1" smtClean="0"/>
              <a:t>eTwinning</a:t>
            </a:r>
            <a:r>
              <a:rPr lang="cs-CZ" b="1" dirty="0" smtClean="0"/>
              <a:t> ? </a:t>
            </a:r>
          </a:p>
          <a:p>
            <a:r>
              <a:rPr lang="cs-CZ" dirty="0" smtClean="0"/>
              <a:t>5 hvězd, nápis a dva panáčci </a:t>
            </a:r>
          </a:p>
          <a:p>
            <a:r>
              <a:rPr lang="cs-CZ" dirty="0" smtClean="0"/>
              <a:t>3 hvězdy a dva panáčci </a:t>
            </a:r>
          </a:p>
          <a:p>
            <a:r>
              <a:rPr lang="cs-CZ" dirty="0" smtClean="0"/>
              <a:t>Jedná se o povinný dotaz.</a:t>
            </a:r>
          </a:p>
          <a:p>
            <a:r>
              <a:rPr lang="cs-CZ" b="1" dirty="0" smtClean="0"/>
              <a:t>Jaké barvy má logo </a:t>
            </a:r>
            <a:r>
              <a:rPr lang="cs-CZ" b="1" dirty="0" err="1" smtClean="0"/>
              <a:t>eTwinning</a:t>
            </a:r>
            <a:r>
              <a:rPr lang="cs-CZ" b="1" dirty="0" smtClean="0"/>
              <a:t> ? </a:t>
            </a:r>
          </a:p>
          <a:p>
            <a:r>
              <a:rPr lang="cs-CZ" dirty="0" smtClean="0"/>
              <a:t>modrá a bílá </a:t>
            </a:r>
          </a:p>
          <a:p>
            <a:r>
              <a:rPr lang="cs-CZ" dirty="0" smtClean="0"/>
              <a:t>modrá a žlutá </a:t>
            </a:r>
          </a:p>
          <a:p>
            <a:r>
              <a:rPr lang="cs-CZ" dirty="0" smtClean="0"/>
              <a:t>Jedná se o povinný dotaz.</a:t>
            </a:r>
          </a:p>
          <a:p>
            <a:r>
              <a:rPr lang="cs-CZ" b="1" dirty="0" smtClean="0"/>
              <a:t>Kolikáté výročí letos slaví </a:t>
            </a:r>
            <a:r>
              <a:rPr lang="cs-CZ" b="1" dirty="0" err="1" smtClean="0"/>
              <a:t>eTwinning</a:t>
            </a:r>
            <a:r>
              <a:rPr lang="cs-CZ" b="1" dirty="0" smtClean="0"/>
              <a:t> ? </a:t>
            </a:r>
          </a:p>
          <a:p>
            <a:r>
              <a:rPr lang="cs-CZ" dirty="0" smtClean="0"/>
              <a:t>desáté </a:t>
            </a:r>
          </a:p>
          <a:p>
            <a:r>
              <a:rPr lang="cs-CZ" dirty="0" smtClean="0"/>
              <a:t>osmé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145</Words>
  <Application>Microsoft Office PowerPoint</Application>
  <PresentationFormat>Předvádění na obrazovce (4:3)</PresentationFormat>
  <Paragraphs>29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ŠIKULKY A ETWINNING</vt:lpstr>
      <vt:lpstr>ÚKOLY KTERÉ NÁS ČEKALY</vt:lpstr>
      <vt:lpstr>TO JSME MY - ŠIKULKY</vt:lpstr>
      <vt:lpstr>A TO JE NAŠE ŠKOLA</vt:lpstr>
      <vt:lpstr>BEZPEČNÝ INTERNET</vt:lpstr>
      <vt:lpstr>SLAVÍME</vt:lpstr>
      <vt:lpstr>UČÍME SE</vt:lpstr>
      <vt:lpstr>SDÍLÍME NÁPADY</vt:lpstr>
      <vt:lpstr>Úkoly pro paní učitelku</vt:lpstr>
      <vt:lpstr>CHLUBENÍ</vt:lpstr>
      <vt:lpstr>PŘÁNÍ K NAROZENINÁM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Šikulky z Prostějova</dc:title>
  <dc:creator>Windows User</dc:creator>
  <cp:lastModifiedBy>Windows User</cp:lastModifiedBy>
  <cp:revision>41</cp:revision>
  <dcterms:created xsi:type="dcterms:W3CDTF">2015-09-15T19:17:57Z</dcterms:created>
  <dcterms:modified xsi:type="dcterms:W3CDTF">2015-09-17T19:11:47Z</dcterms:modified>
</cp:coreProperties>
</file>