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99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62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7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8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0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45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1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2CF6-3B3C-44F8-B8FF-A9DFDCA3B606}" type="datetimeFigureOut">
              <a:rPr lang="cs-CZ" smtClean="0"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1D65-9D63-4D83-9F50-4D6F51A1D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1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Přemýšlej, než </a:t>
            </a:r>
            <a:r>
              <a:rPr lang="cs-CZ" dirty="0" err="1" smtClean="0"/>
              <a:t>nasdílíš</a:t>
            </a:r>
            <a:r>
              <a:rPr lang="cs-CZ" dirty="0" smtClean="0"/>
              <a:t>. Moje </a:t>
            </a:r>
            <a:r>
              <a:rPr lang="cs-CZ" dirty="0" err="1" smtClean="0"/>
              <a:t>soukromí!Nekoukat</a:t>
            </a:r>
            <a:r>
              <a:rPr lang="cs-CZ" dirty="0" smtClean="0"/>
              <a:t>, Nešťourat!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61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75798"/>
              </p:ext>
            </p:extLst>
          </p:nvPr>
        </p:nvGraphicFramePr>
        <p:xfrm>
          <a:off x="2678805" y="143590"/>
          <a:ext cx="6353802" cy="639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59285" imgH="5800132" progId="Word.Document.12">
                  <p:embed/>
                </p:oleObj>
              </mc:Choice>
              <mc:Fallback>
                <p:oleObj name="Document" r:id="rId3" imgW="5759285" imgH="5800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805" y="143590"/>
                        <a:ext cx="6353802" cy="6399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25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923072"/>
              </p:ext>
            </p:extLst>
          </p:nvPr>
        </p:nvGraphicFramePr>
        <p:xfrm>
          <a:off x="1637539" y="1545465"/>
          <a:ext cx="8810667" cy="365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759285" imgH="2385980" progId="Word.Document.12">
                  <p:embed/>
                </p:oleObj>
              </mc:Choice>
              <mc:Fallback>
                <p:oleObj name="Document" r:id="rId3" imgW="5759285" imgH="2385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539" y="1545465"/>
                        <a:ext cx="8810667" cy="365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12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0"/>
            <a:ext cx="11050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1" y="0"/>
            <a:ext cx="999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" y="0"/>
            <a:ext cx="10869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0"/>
            <a:ext cx="1153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2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0"/>
            <a:ext cx="10959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5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186" y="-1519780"/>
            <a:ext cx="6419866" cy="97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0"/>
            <a:ext cx="1142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6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Širokoúhlá obrazovka</PresentationFormat>
  <Paragraphs>1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Microsoft Word Document</vt:lpstr>
      <vt:lpstr>Přemýšlej, než nasdílíš. Moje soukromí!Nekoukat, Nešťourat!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Přemýšlej, než nasdílíš. Moje soukromí!Nekoukat, Nešťourat!</dc:title>
  <dc:creator>Uzivatel</dc:creator>
  <cp:lastModifiedBy>Uzivatel</cp:lastModifiedBy>
  <cp:revision>2</cp:revision>
  <dcterms:created xsi:type="dcterms:W3CDTF">2015-05-19T18:28:06Z</dcterms:created>
  <dcterms:modified xsi:type="dcterms:W3CDTF">2015-05-19T18:33:13Z</dcterms:modified>
</cp:coreProperties>
</file>