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3" d="100"/>
          <a:sy n="163" d="100"/>
        </p:scale>
        <p:origin x="-6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2259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81000" y="3042000"/>
            <a:ext cx="2835275" cy="602456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781800" y="3494438"/>
            <a:ext cx="1903412" cy="552450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81000" y="0"/>
            <a:ext cx="1136699" cy="297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268663" y="3494438"/>
            <a:ext cx="1700099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021262" y="3494438"/>
            <a:ext cx="1684199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546975" y="4087369"/>
            <a:ext cx="1139824" cy="1057275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  <a:lvl2pPr algn="ctr">
              <a:spcBef>
                <a:spcPts val="0"/>
              </a:spcBef>
              <a:buNone/>
              <a:defRPr/>
            </a:lvl2pPr>
            <a:lvl3pPr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buSzPct val="100000"/>
              <a:buNone/>
              <a:defRPr sz="2400"/>
            </a:lvl4pPr>
            <a:lvl5pPr algn="ctr">
              <a:spcBef>
                <a:spcPts val="0"/>
              </a:spcBef>
              <a:buSzPct val="100000"/>
              <a:buNone/>
              <a:defRPr sz="2400"/>
            </a:lvl5pPr>
            <a:lvl6pPr algn="ctr">
              <a:spcBef>
                <a:spcPts val="0"/>
              </a:spcBef>
              <a:buSzPct val="100000"/>
              <a:buNone/>
              <a:defRPr sz="2400"/>
            </a:lvl6pPr>
            <a:lvl7pPr algn="ctr">
              <a:spcBef>
                <a:spcPts val="0"/>
              </a:spcBef>
              <a:buSzPct val="100000"/>
              <a:buNone/>
              <a:defRPr sz="2400"/>
            </a:lvl7pPr>
            <a:lvl8pPr algn="ctr">
              <a:spcBef>
                <a:spcPts val="0"/>
              </a:spcBef>
              <a:buSzPct val="100000"/>
              <a:buNone/>
              <a:defRPr sz="2400"/>
            </a:lvl8pPr>
            <a:lvl9pPr algn="ctr">
              <a:spcBef>
                <a:spcPts val="0"/>
              </a:spcBef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52401" y="1028700"/>
            <a:ext cx="2208212" cy="2387203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rot="10800000" flipH="1">
            <a:off x="228600" y="4000518"/>
            <a:ext cx="2208225" cy="114573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220060" y="1491631"/>
            <a:ext cx="5664308" cy="193364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200" dirty="0" smtClean="0"/>
              <a:t>Naše </a:t>
            </a:r>
            <a:br>
              <a:rPr lang="cs" sz="3200" dirty="0" smtClean="0"/>
            </a:br>
            <a:r>
              <a:rPr lang="cs" sz="3200" dirty="0" smtClean="0"/>
              <a:t>skutečná a online identita</a:t>
            </a:r>
            <a:br>
              <a:rPr lang="cs" sz="3200" dirty="0" smtClean="0"/>
            </a:br>
            <a:r>
              <a:rPr lang="cs" sz="3200" dirty="0" smtClean="0"/>
              <a:t>- bezpečný internet</a:t>
            </a:r>
            <a:r>
              <a:rPr lang="cs" sz="3200" dirty="0" smtClean="0"/>
              <a:t/>
            </a:r>
            <a:br>
              <a:rPr lang="cs" sz="3200" dirty="0" smtClean="0"/>
            </a:br>
            <a:endParaRPr lang="cs" sz="3200" dirty="0"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ZŠ a MŠ Město Touškov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/>
              <a:t>Co si představíme pod pojmem identita?</a:t>
            </a:r>
            <a:endParaRPr lang="cs-CZ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5" y="1419622"/>
            <a:ext cx="53694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9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/>
              <a:t>Co si představíme pod pojmem identita?</a:t>
            </a:r>
            <a:endParaRPr lang="cs-CZ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0" y="1491630"/>
            <a:ext cx="5324062" cy="33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7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/>
              <a:t>Co si představíme pod pojmem identita?</a:t>
            </a:r>
            <a:endParaRPr lang="cs-CZ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0868"/>
            <a:ext cx="6470302" cy="357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4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/>
              <a:t>Co si představíme pod pojmem identita?</a:t>
            </a:r>
            <a:endParaRPr lang="cs-CZ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3831"/>
            <a:ext cx="6012160" cy="351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2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/>
              <a:t>Co si představíme pod pojmem identita?</a:t>
            </a:r>
            <a:endParaRPr lang="cs-CZ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1630"/>
            <a:ext cx="5904656" cy="339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7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97373" y="11740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2400">
                <a:solidFill>
                  <a:srgbClr val="6FA8DC"/>
                </a:solidFill>
              </a:rPr>
              <a:t>Je důležité poznat v sobě sám(a) sebe.</a:t>
            </a:r>
          </a:p>
          <a:p>
            <a:pPr rtl="0">
              <a:spcBef>
                <a:spcPts val="0"/>
              </a:spcBef>
              <a:buNone/>
            </a:pPr>
            <a:r>
              <a:rPr lang="cs" sz="1800">
                <a:solidFill>
                  <a:srgbClr val="FFFF00"/>
                </a:solidFill>
              </a:rPr>
              <a:t>Ukazuje ostatním, kdo jsme a že jsme jedineční, že nemůžeme být někým jiným. </a:t>
            </a:r>
          </a:p>
          <a:p>
            <a:pPr rtl="0">
              <a:spcBef>
                <a:spcPts val="0"/>
              </a:spcBef>
              <a:buNone/>
            </a:pPr>
            <a:r>
              <a:rPr lang="cs" sz="1400">
                <a:solidFill>
                  <a:srgbClr val="6FA8DC"/>
                </a:solidFill>
              </a:rPr>
              <a:t>Žádný člověk se nemůže přizpůsobit společnosti bez kontaktu s druhými lidmi.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 b="1" i="1" u="sng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Proto, aby se za nás nikdo nevydával a nepoužíval naše údaje.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 b="1" i="1">
                <a:solidFill>
                  <a:srgbClr val="00FFFF"/>
                </a:solidFill>
              </a:rPr>
              <a:t>Je to naše soukromí.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 b="1" i="1" u="sng">
                <a:solidFill>
                  <a:srgbClr val="990000"/>
                </a:solidFill>
              </a:rPr>
              <a:t>Protože, když ji nebudeme znát, nebude nás znát nikdo ani my sami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 b="1" u="sng">
                <a:solidFill>
                  <a:srgbClr val="00FF00"/>
                </a:solidFill>
              </a:rPr>
              <a:t>Protože je to naše vizitka na internetu.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6FA8DC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44900" y="162400"/>
            <a:ext cx="89549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000"/>
              <a:t>Proč je naše identita důležitá?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sz="1400"/>
              <a:t>Když nás někdo začne sledovat až příliš musíme si identitu změnit kvůli našemu bezpečí.</a:t>
            </a:r>
          </a:p>
          <a:p>
            <a:pPr rtl="0">
              <a:spcBef>
                <a:spcPts val="0"/>
              </a:spcBef>
              <a:buNone/>
            </a:pPr>
            <a:r>
              <a:rPr lang="cs" sz="2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Při práci s internetem si musíme dávat bacha na osobní údaje při hraní her a aktivitách na internetu.</a:t>
            </a:r>
          </a:p>
          <a:p>
            <a:pPr rtl="0">
              <a:spcBef>
                <a:spcPts val="0"/>
              </a:spcBef>
              <a:buNone/>
            </a:pPr>
            <a:r>
              <a:rPr lang="cs" sz="1400">
                <a:solidFill>
                  <a:srgbClr val="F3F3F3"/>
                </a:solidFill>
              </a:rPr>
              <a:t>Když provedeme vážný zločin, musíme dezertovat a samozřejmě změnit své dokumenty a identitu, pro další žití psance v normálním tragikomickém životě… :-)</a:t>
            </a:r>
          </a:p>
          <a:p>
            <a:pPr rtl="0">
              <a:spcBef>
                <a:spcPts val="0"/>
              </a:spcBef>
              <a:buNone/>
            </a:pPr>
            <a:r>
              <a:rPr lang="cs" sz="1400"/>
              <a:t>Když ti někdo stolkuje internetový stránky, často je lepší si všechny svoje údaje smazat nebo změnit, snažit se moc sociální sítě nepoužívat a věnovat se jiným činnostem.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>
                <a:solidFill>
                  <a:srgbClr val="FED47D"/>
                </a:solidFill>
              </a:rPr>
              <a:t>Není to dobré.</a:t>
            </a:r>
            <a:br>
              <a:rPr lang="cs">
                <a:solidFill>
                  <a:srgbClr val="FED47D"/>
                </a:solidFill>
              </a:rPr>
            </a:br>
            <a:r>
              <a:rPr lang="cs" sz="1100">
                <a:solidFill>
                  <a:srgbClr val="3C78D8"/>
                </a:solidFill>
              </a:rPr>
              <a:t>V případě, když potkáme cizího člověka a chce znát naše jméno nebo něco podobného a nejsme si jisti, jestli to máme říct je občas dobré říci něco jiného než je pravda:) </a:t>
            </a:r>
          </a:p>
          <a:p>
            <a:pPr lvl="0" rtl="0">
              <a:spcBef>
                <a:spcPts val="0"/>
              </a:spcBef>
              <a:buNone/>
            </a:pPr>
            <a:endParaRPr sz="1400" b="1" i="1">
              <a:solidFill>
                <a:srgbClr val="FF9900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4900" y="162400"/>
            <a:ext cx="89549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000" dirty="0"/>
              <a:t>Proč je dobré měnit naší identitu? A kdy?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 je naše identita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19622"/>
            <a:ext cx="79700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37531"/>
      </p:ext>
    </p:extLst>
  </p:cSld>
  <p:clrMapOvr>
    <a:masterClrMapping/>
  </p:clrMapOvr>
</p:sld>
</file>

<file path=ppt/theme/theme1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Předvádění na obrazovce (16:9)</PresentationFormat>
  <Paragraphs>22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trek</vt:lpstr>
      <vt:lpstr>Naše  skutečná a online identita - bezpečný internet </vt:lpstr>
      <vt:lpstr>Co si představíme pod pojmem identita?</vt:lpstr>
      <vt:lpstr>Co si představíme pod pojmem identita?</vt:lpstr>
      <vt:lpstr>Co si představíme pod pojmem identita?</vt:lpstr>
      <vt:lpstr>Co si představíme pod pojmem identita?</vt:lpstr>
      <vt:lpstr>Co si představíme pod pojmem identita?</vt:lpstr>
      <vt:lpstr>Proč je naše identita důležitá?</vt:lpstr>
      <vt:lpstr>Proč je dobré měnit naší identitu? A kdy?</vt:lpstr>
      <vt:lpstr>To je naše identita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 skutečná a online identita - bezpečný internet </dc:title>
  <dc:creator>Ceky</dc:creator>
  <cp:lastModifiedBy>Ceky</cp:lastModifiedBy>
  <cp:revision>1</cp:revision>
  <dcterms:modified xsi:type="dcterms:W3CDTF">2015-05-10T09:32:15Z</dcterms:modified>
</cp:coreProperties>
</file>