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Zaoblený obdélní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4/30/2015</a:t>
            </a:fld>
            <a:endParaRPr lang="en-US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4/30/2015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4/30/2015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4/30/2015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ený obdélní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Zaoblený obdélní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4/30/2015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4/30/2015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4/30/2015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4/30/2015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4/30/2015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4/30/2015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s jedním zakulaceným roh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4/30/2015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4/30/2015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dirty="0" smtClean="0"/>
              <a:t>Přemýšlej než </a:t>
            </a:r>
            <a:r>
              <a:rPr lang="cs-CZ" dirty="0" err="1" smtClean="0"/>
              <a:t>nasdílíš</a:t>
            </a:r>
            <a:r>
              <a:rPr lang="cs-CZ" dirty="0" smtClean="0"/>
              <a:t>.</a:t>
            </a:r>
            <a:br>
              <a:rPr lang="cs-CZ" dirty="0" smtClean="0"/>
            </a:br>
            <a:r>
              <a:rPr lang="cs-CZ" dirty="0" smtClean="0"/>
              <a:t>Moje soukromí!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l"/>
            <a:r>
              <a:rPr lang="cs-CZ" sz="2800" dirty="0" smtClean="0">
                <a:solidFill>
                  <a:schemeClr val="tx1"/>
                </a:solidFill>
              </a:rPr>
              <a:t>Nekoukat! Nešťourat!</a:t>
            </a:r>
          </a:p>
          <a:p>
            <a:pPr algn="l"/>
            <a:endParaRPr lang="cs-CZ" sz="2800" dirty="0">
              <a:solidFill>
                <a:schemeClr val="tx1"/>
              </a:solidFill>
            </a:endParaRPr>
          </a:p>
          <a:p>
            <a:pPr algn="l"/>
            <a:r>
              <a:rPr lang="cs-CZ" sz="2800" dirty="0" smtClean="0">
                <a:solidFill>
                  <a:schemeClr val="tx1"/>
                </a:solidFill>
              </a:rPr>
              <a:t>Takto si to ujasnila Koťata z 2. B Rosice.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D:\plocha\etwining\pozdrav\DSCN378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8" t="21159" r="23105" b="21066"/>
          <a:stretch/>
        </p:blipFill>
        <p:spPr bwMode="auto">
          <a:xfrm>
            <a:off x="5868144" y="4640042"/>
            <a:ext cx="2488704" cy="162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plocha\etwining\pozdrav\DSCN378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6" t="17017" r="35853" b="32185"/>
          <a:stretch/>
        </p:blipFill>
        <p:spPr bwMode="auto">
          <a:xfrm>
            <a:off x="1331640" y="4802684"/>
            <a:ext cx="145049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39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429000"/>
            <a:ext cx="8183880" cy="2304256"/>
          </a:xfrm>
        </p:spPr>
        <p:txBody>
          <a:bodyPr>
            <a:normAutofit/>
          </a:bodyPr>
          <a:lstStyle/>
          <a:p>
            <a:pPr algn="ctr"/>
            <a:r>
              <a:rPr lang="cs-CZ" sz="2200" dirty="0" smtClean="0"/>
              <a:t>Na internetu najdeme spoustu informací, které nám pomohou. </a:t>
            </a:r>
            <a:br>
              <a:rPr lang="cs-CZ" sz="2200" dirty="0" smtClean="0"/>
            </a:br>
            <a:r>
              <a:rPr lang="cs-CZ" sz="2200" dirty="0" smtClean="0"/>
              <a:t>Díky internetu si můžeme povídat a vidět </a:t>
            </a:r>
            <a:r>
              <a:rPr lang="cs-CZ" sz="2200" dirty="0" smtClean="0"/>
              <a:t>se </a:t>
            </a:r>
            <a:br>
              <a:rPr lang="cs-CZ" sz="2200" dirty="0" smtClean="0"/>
            </a:br>
            <a:r>
              <a:rPr lang="cs-CZ" sz="2200" dirty="0" smtClean="0"/>
              <a:t>s </a:t>
            </a:r>
            <a:r>
              <a:rPr lang="cs-CZ" sz="2200" dirty="0" smtClean="0"/>
              <a:t>lidmi po celém světě. </a:t>
            </a:r>
            <a:br>
              <a:rPr lang="cs-CZ" sz="2200" dirty="0" smtClean="0"/>
            </a:br>
            <a:r>
              <a:rPr lang="cs-CZ" sz="2200" dirty="0" smtClean="0"/>
              <a:t>Ale také musíme být velmi opatrní na své soukromí!</a:t>
            </a:r>
            <a:endParaRPr lang="cs-CZ" sz="22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548680"/>
            <a:ext cx="4183053" cy="3137290"/>
          </a:xfrm>
        </p:spPr>
      </p:pic>
    </p:spTree>
    <p:extLst>
      <p:ext uri="{BB962C8B-B14F-4D97-AF65-F5344CB8AC3E}">
        <p14:creationId xmlns:p14="http://schemas.microsoft.com/office/powerpoint/2010/main" val="217874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293096"/>
            <a:ext cx="8424936" cy="1309896"/>
          </a:xfrm>
        </p:spPr>
        <p:txBody>
          <a:bodyPr>
            <a:normAutofit/>
          </a:bodyPr>
          <a:lstStyle/>
          <a:p>
            <a:pPr algn="ctr"/>
            <a:r>
              <a:rPr lang="cs-CZ" sz="2200" dirty="0" smtClean="0"/>
              <a:t>Nedávej nikomu adresu ani telefon. </a:t>
            </a:r>
            <a:br>
              <a:rPr lang="cs-CZ" sz="2200" dirty="0" smtClean="0"/>
            </a:br>
            <a:r>
              <a:rPr lang="cs-CZ" sz="2200" dirty="0" smtClean="0"/>
              <a:t>Nevíš, kdo se skrývá za monitorem na druhé straně!</a:t>
            </a:r>
            <a:endParaRPr lang="cs-CZ" sz="22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667" y="530225"/>
            <a:ext cx="5689235" cy="4266927"/>
          </a:xfrm>
        </p:spPr>
      </p:pic>
    </p:spTree>
    <p:extLst>
      <p:ext uri="{BB962C8B-B14F-4D97-AF65-F5344CB8AC3E}">
        <p14:creationId xmlns:p14="http://schemas.microsoft.com/office/powerpoint/2010/main" val="277306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79715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200" dirty="0" smtClean="0"/>
              <a:t>Neposílej nikomu, koho neznáš, svou fotografii a už vůbec ne intimní. </a:t>
            </a:r>
            <a:br>
              <a:rPr lang="cs-CZ" sz="2200" dirty="0" smtClean="0"/>
            </a:br>
            <a:r>
              <a:rPr lang="cs-CZ" sz="2200" dirty="0" smtClean="0"/>
              <a:t>Svou intimní fotku neposílej ani kamarádovi!</a:t>
            </a:r>
            <a:endParaRPr lang="cs-CZ" sz="22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136" y="530225"/>
            <a:ext cx="5583766" cy="4187825"/>
          </a:xfrm>
        </p:spPr>
      </p:pic>
    </p:spTree>
    <p:extLst>
      <p:ext uri="{BB962C8B-B14F-4D97-AF65-F5344CB8AC3E}">
        <p14:creationId xmlns:p14="http://schemas.microsoft.com/office/powerpoint/2010/main" val="388395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509120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cs-CZ" sz="2200" dirty="0" smtClean="0"/>
              <a:t>Udržuj hesla v tajnosti!</a:t>
            </a:r>
            <a:br>
              <a:rPr lang="cs-CZ" sz="2200" dirty="0" smtClean="0"/>
            </a:br>
            <a:r>
              <a:rPr lang="cs-CZ" sz="2200" dirty="0" smtClean="0"/>
              <a:t>Nesděluj je ani kamarádovi!</a:t>
            </a:r>
            <a:endParaRPr lang="cs-CZ" sz="22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276" y="548680"/>
            <a:ext cx="5568618" cy="4176464"/>
          </a:xfrm>
        </p:spPr>
      </p:pic>
    </p:spTree>
    <p:extLst>
      <p:ext uri="{BB962C8B-B14F-4D97-AF65-F5344CB8AC3E}">
        <p14:creationId xmlns:p14="http://schemas.microsoft.com/office/powerpoint/2010/main" val="331457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43711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cs-CZ" sz="2200" dirty="0" smtClean="0"/>
              <a:t>Nedomlouvej si schůzku přes internet, aniž bys o tom řekl někomu jinému!</a:t>
            </a:r>
            <a:endParaRPr lang="cs-CZ" sz="22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19" b="3302"/>
          <a:stretch/>
        </p:blipFill>
        <p:spPr>
          <a:xfrm>
            <a:off x="2843807" y="692696"/>
            <a:ext cx="3297035" cy="3528392"/>
          </a:xfrm>
        </p:spPr>
      </p:pic>
    </p:spTree>
    <p:extLst>
      <p:ext uri="{BB962C8B-B14F-4D97-AF65-F5344CB8AC3E}">
        <p14:creationId xmlns:p14="http://schemas.microsoft.com/office/powerpoint/2010/main" val="317620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365104"/>
            <a:ext cx="8183880" cy="1051560"/>
          </a:xfrm>
        </p:spPr>
        <p:txBody>
          <a:bodyPr>
            <a:normAutofit/>
          </a:bodyPr>
          <a:lstStyle/>
          <a:p>
            <a:r>
              <a:rPr lang="cs-CZ" sz="2200" dirty="0" smtClean="0"/>
              <a:t>Nevěř každé informaci, kterou na internetu získáš!</a:t>
            </a:r>
            <a:endParaRPr lang="cs-CZ" sz="22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136" y="530225"/>
            <a:ext cx="5583766" cy="4187825"/>
          </a:xfrm>
        </p:spPr>
      </p:pic>
    </p:spTree>
    <p:extLst>
      <p:ext uri="{BB962C8B-B14F-4D97-AF65-F5344CB8AC3E}">
        <p14:creationId xmlns:p14="http://schemas.microsoft.com/office/powerpoint/2010/main" val="89521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509120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cs-CZ" sz="2200" dirty="0" smtClean="0"/>
              <a:t>Nikdy neodpovídej na neslušné, hrubé nebo vulgární maily a vzkazy. Ignoruj je!</a:t>
            </a:r>
            <a:endParaRPr lang="cs-CZ" sz="2200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136" y="530225"/>
            <a:ext cx="5583766" cy="4187825"/>
          </a:xfrm>
        </p:spPr>
      </p:pic>
    </p:spTree>
    <p:extLst>
      <p:ext uri="{BB962C8B-B14F-4D97-AF65-F5344CB8AC3E}">
        <p14:creationId xmlns:p14="http://schemas.microsoft.com/office/powerpoint/2010/main" val="108122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675456"/>
            <a:ext cx="8183880" cy="3686160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Už víme, jak se chovat na internetu a na co si dát pozor! </a:t>
            </a:r>
            <a:br>
              <a:rPr lang="cs-CZ" dirty="0" smtClean="0"/>
            </a:br>
            <a:r>
              <a:rPr lang="cs-CZ" dirty="0" smtClean="0"/>
              <a:t>Je jenom na nás, jestli to dokážeme!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0" t="20934" r="1891" b="20853"/>
          <a:stretch/>
        </p:blipFill>
        <p:spPr>
          <a:xfrm>
            <a:off x="1907704" y="3284984"/>
            <a:ext cx="5139266" cy="2316253"/>
          </a:xfrm>
        </p:spPr>
      </p:pic>
    </p:spTree>
    <p:extLst>
      <p:ext uri="{BB962C8B-B14F-4D97-AF65-F5344CB8AC3E}">
        <p14:creationId xmlns:p14="http://schemas.microsoft.com/office/powerpoint/2010/main" val="66025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46</TotalTime>
  <Words>107</Words>
  <Application>Microsoft Office PowerPoint</Application>
  <PresentationFormat>Předvádění na obrazovce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Aspekt</vt:lpstr>
      <vt:lpstr>Přemýšlej než nasdílíš. Moje soukromí! </vt:lpstr>
      <vt:lpstr>Na internetu najdeme spoustu informací, které nám pomohou.  Díky internetu si můžeme povídat a vidět se  s lidmi po celém světě.  Ale také musíme být velmi opatrní na své soukromí!</vt:lpstr>
      <vt:lpstr>Nedávej nikomu adresu ani telefon.  Nevíš, kdo se skrývá za monitorem na druhé straně!</vt:lpstr>
      <vt:lpstr>Neposílej nikomu, koho neznáš, svou fotografii a už vůbec ne intimní.  Svou intimní fotku neposílej ani kamarádovi!</vt:lpstr>
      <vt:lpstr>Udržuj hesla v tajnosti! Nesděluj je ani kamarádovi!</vt:lpstr>
      <vt:lpstr>Nedomlouvej si schůzku přes internet, aniž bys o tom řekl někomu jinému!</vt:lpstr>
      <vt:lpstr>Nevěř každé informaci, kterou na internetu získáš!</vt:lpstr>
      <vt:lpstr>Nikdy neodpovídej na neslušné, hrubé nebo vulgární maily a vzkazy. Ignoruj je!</vt:lpstr>
      <vt:lpstr>Už víme, jak se chovat na internetu a na co si dát pozor!  Je jenom na nás, jestli to dokážeme!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Přemýšlej než nasdílíš. Moje soukromí!</dc:title>
  <dc:creator>Jirka</dc:creator>
  <cp:lastModifiedBy>psoltesova</cp:lastModifiedBy>
  <cp:revision>5</cp:revision>
  <dcterms:created xsi:type="dcterms:W3CDTF">2015-04-29T15:30:55Z</dcterms:created>
  <dcterms:modified xsi:type="dcterms:W3CDTF">2015-04-30T07:32:30Z</dcterms:modified>
</cp:coreProperties>
</file>