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47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8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4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2681-49FE-402E-88B6-F1D5206929F8}" type="datetimeFigureOut">
              <a:rPr lang="cs-CZ" smtClean="0"/>
              <a:t>12.9.2015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860B-816B-4C32-9AEB-6D97DB2783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8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cz-etwinning.net&amp;sa=D&amp;usg=AFQjCNE9gTWxyMe1iZr3J7vfv38mPB2-5A" TargetMode="External"/><Relationship Id="rId2" Type="http://schemas.openxmlformats.org/officeDocument/2006/relationships/hyperlink" Target="https://www.google.com/url?q=http://www.etwinning.cz&amp;sa=D&amp;usg=AFQjCNHoCsBKxBdg4Zy_iRN2gVWnIlhbF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ETWINNING SLAVÍ 10 LET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ZŠ KŘEPICE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2. </a:t>
            </a:r>
            <a:r>
              <a:rPr lang="cs-CZ" dirty="0">
                <a:solidFill>
                  <a:srgbClr val="0070C0"/>
                </a:solidFill>
              </a:rPr>
              <a:t>TŘÍDA, KŘEPELKY</a:t>
            </a:r>
          </a:p>
          <a:p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2015 -16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AutoShape 2" descr="Image result for etwinn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Image result for etwinning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Image result for etwinning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9" y="908720"/>
            <a:ext cx="1447800" cy="87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aty Hrychová -- Pátá (Downtow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831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5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4000">
        <p:fade/>
        <p:sndAc>
          <p:stSnd>
            <p:snd r:embed="rId4" name="chimes.wav"/>
          </p:stSnd>
        </p:sndAc>
      </p:transition>
    </mc:Choice>
    <mc:Fallback>
      <p:transition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 úkol: Snad se neloučíme…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Vše nejlepší, </a:t>
            </a:r>
            <a:r>
              <a:rPr lang="cs-CZ" dirty="0" err="1" smtClean="0"/>
              <a:t>eTwinningu</a:t>
            </a:r>
            <a:r>
              <a:rPr lang="cs-CZ" dirty="0" smtClean="0"/>
              <a:t>, a zase brzy na viděnou!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PŘEJEME TI DO DALŠÍCH LET: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Skvělé nápady</a:t>
            </a:r>
          </a:p>
          <a:p>
            <a:pPr marL="0" indent="0">
              <a:buNone/>
            </a:pPr>
            <a:r>
              <a:rPr lang="cs-CZ" dirty="0" smtClean="0"/>
              <a:t>. </a:t>
            </a:r>
            <a:r>
              <a:rPr lang="cs-CZ" dirty="0" smtClean="0">
                <a:solidFill>
                  <a:schemeClr val="accent6"/>
                </a:solidFill>
              </a:rPr>
              <a:t>Zajímavé projekty</a:t>
            </a:r>
          </a:p>
          <a:p>
            <a:pPr marL="0" indent="0">
              <a:buNone/>
            </a:pPr>
            <a:r>
              <a:rPr lang="cs-CZ" dirty="0" smtClean="0"/>
              <a:t>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Spolehlivé kamarády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25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úkol: Naše škola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7069785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 úkol: Přemýšlej, než </a:t>
            </a:r>
            <a:r>
              <a:rPr lang="cs-CZ" dirty="0" err="1" smtClean="0"/>
              <a:t>nasdílíš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aneb Bezpečně na internetu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795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úkol: </a:t>
            </a:r>
            <a:r>
              <a:rPr lang="cs-CZ" dirty="0" err="1" smtClean="0"/>
              <a:t>eTwinning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ay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38315749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úkol: Jak se učím s </a:t>
            </a:r>
            <a:r>
              <a:rPr lang="cs-CZ" dirty="0" err="1" smtClean="0"/>
              <a:t>eTwinningem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2819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úkol: Maraton </a:t>
            </a:r>
            <a:r>
              <a:rPr lang="cs-CZ" dirty="0" err="1" smtClean="0"/>
              <a:t>eTwinning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1403525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7. úkol: Prázdninové sdílení nápadů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… děti tato práce baví. Na naší hře se mi líbí, že lidé se zapojují do úkolů a mají úžasné nápady. 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C000"/>
                </a:solidFill>
              </a:rPr>
              <a:t>i</a:t>
            </a:r>
            <a:r>
              <a:rPr lang="cs-CZ" b="1" dirty="0" err="1" smtClean="0">
                <a:solidFill>
                  <a:srgbClr val="FFC000"/>
                </a:solidFill>
              </a:rPr>
              <a:t>nfografika</a:t>
            </a:r>
            <a:r>
              <a:rPr lang="cs-CZ" b="1" dirty="0" smtClean="0">
                <a:solidFill>
                  <a:srgbClr val="FFC000"/>
                </a:solidFill>
              </a:rPr>
              <a:t>                 </a:t>
            </a:r>
            <a:r>
              <a:rPr lang="cs-CZ" b="1" dirty="0" err="1" smtClean="0">
                <a:solidFill>
                  <a:srgbClr val="00B0F0"/>
                </a:solidFill>
              </a:rPr>
              <a:t>voki</a:t>
            </a:r>
            <a:r>
              <a:rPr lang="cs-CZ" b="1" dirty="0" smtClean="0">
                <a:solidFill>
                  <a:srgbClr val="00B0F0"/>
                </a:solidFill>
              </a:rPr>
              <a:t>                  </a:t>
            </a:r>
            <a:r>
              <a:rPr lang="cs-CZ" b="1" dirty="0" smtClean="0">
                <a:solidFill>
                  <a:srgbClr val="FF0000"/>
                </a:solidFill>
              </a:rPr>
              <a:t>pizap.com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                 puzzle               </a:t>
            </a:r>
            <a:r>
              <a:rPr lang="cs-CZ" b="1" dirty="0" smtClean="0">
                <a:solidFill>
                  <a:srgbClr val="00B050"/>
                </a:solidFill>
              </a:rPr>
              <a:t>powton.com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smtClean="0">
                <a:solidFill>
                  <a:srgbClr val="00B050"/>
                </a:solidFill>
              </a:rPr>
              <a:t>                          </a:t>
            </a:r>
            <a:r>
              <a:rPr lang="cs-CZ" b="1" dirty="0" smtClean="0">
                <a:solidFill>
                  <a:srgbClr val="0070C0"/>
                </a:solidFill>
              </a:rPr>
              <a:t>fotobable.com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2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úkol: Znáte </a:t>
            </a:r>
            <a:r>
              <a:rPr lang="cs-CZ" dirty="0" err="1" smtClean="0"/>
              <a:t>eTwinning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Co vím o </a:t>
            </a:r>
            <a:r>
              <a:rPr lang="cs-CZ" b="1" dirty="0" err="1" smtClean="0"/>
              <a:t>eTwinningu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Prázdninový dotazník pro učitele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effectLst/>
              </a:rPr>
              <a:t>Co je zobrazeno na logu </a:t>
            </a:r>
            <a:r>
              <a:rPr lang="cs-CZ" dirty="0" err="1" smtClean="0">
                <a:effectLst/>
              </a:rPr>
              <a:t>eTwinning</a:t>
            </a:r>
            <a:r>
              <a:rPr lang="cs-CZ" dirty="0" smtClean="0">
                <a:effectLst/>
              </a:rPr>
              <a:t>? </a:t>
            </a:r>
          </a:p>
          <a:p>
            <a:r>
              <a:rPr lang="cs-CZ" dirty="0" smtClean="0">
                <a:effectLst/>
              </a:rPr>
              <a:t>5 hvězd, nápis a dva panáčci </a:t>
            </a:r>
          </a:p>
          <a:p>
            <a:r>
              <a:rPr lang="cs-CZ" dirty="0" smtClean="0">
                <a:effectLst/>
              </a:rPr>
              <a:t>3 hvězdy a dva panáčci </a:t>
            </a:r>
          </a:p>
          <a:p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 smtClean="0">
                <a:effectLst/>
              </a:rPr>
              <a:t>Co znamená výraz </a:t>
            </a:r>
            <a:r>
              <a:rPr lang="cs-CZ" dirty="0" err="1" smtClean="0">
                <a:effectLst/>
              </a:rPr>
              <a:t>eTwinning</a:t>
            </a:r>
            <a:r>
              <a:rPr lang="cs-CZ" dirty="0" smtClean="0">
                <a:effectLst/>
              </a:rPr>
              <a:t> ? </a:t>
            </a:r>
          </a:p>
          <a:p>
            <a:r>
              <a:rPr lang="cs-CZ" dirty="0" smtClean="0">
                <a:effectLst/>
              </a:rPr>
              <a:t>evropské partnerství </a:t>
            </a:r>
          </a:p>
          <a:p>
            <a:r>
              <a:rPr lang="cs-CZ" dirty="0" smtClean="0">
                <a:effectLst/>
              </a:rPr>
              <a:t>elektronické párování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Jaká je internetová adresa českého portálu </a:t>
            </a:r>
            <a:r>
              <a:rPr lang="cs-CZ" dirty="0" err="1" smtClean="0">
                <a:effectLst/>
              </a:rPr>
              <a:t>eTwinning</a:t>
            </a:r>
            <a:r>
              <a:rPr lang="cs-CZ" dirty="0" smtClean="0">
                <a:effectLst/>
              </a:rPr>
              <a:t> ? </a:t>
            </a:r>
          </a:p>
          <a:p>
            <a:r>
              <a:rPr lang="cs-CZ" dirty="0" smtClean="0">
                <a:effectLst/>
                <a:hlinkClick r:id="rId2"/>
              </a:rPr>
              <a:t>www.etwinning.cz</a:t>
            </a:r>
            <a:r>
              <a:rPr lang="cs-CZ" dirty="0" smtClean="0">
                <a:effectLst/>
              </a:rPr>
              <a:t> </a:t>
            </a:r>
          </a:p>
          <a:p>
            <a:r>
              <a:rPr lang="cs-CZ" dirty="0" smtClean="0">
                <a:effectLst/>
                <a:hlinkClick r:id="rId3"/>
              </a:rPr>
              <a:t>www.cz-etwinning.net</a:t>
            </a:r>
            <a:r>
              <a:rPr lang="cs-CZ" dirty="0" smtClean="0">
                <a:effectLst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96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</a:t>
            </a:r>
            <a:r>
              <a:rPr lang="cs-CZ" dirty="0"/>
              <a:t>ú</a:t>
            </a:r>
            <a:r>
              <a:rPr lang="cs-CZ" dirty="0" smtClean="0"/>
              <a:t>kol: Nebojte se pochlubit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>
              <a:effectLst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Gymnázium Moravská </a:t>
            </a:r>
            <a:r>
              <a:rPr lang="cs-CZ" dirty="0" smtClean="0">
                <a:solidFill>
                  <a:srgbClr val="00B050"/>
                </a:solidFill>
              </a:rPr>
              <a:t>Třebová:</a:t>
            </a:r>
            <a:endParaRPr lang="cs-CZ" dirty="0" smtClean="0">
              <a:solidFill>
                <a:srgbClr val="00B050"/>
              </a:solidFill>
              <a:effectLst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Náš tým složil puzzle od Křepelek a tohle nám vyšlo </a:t>
            </a:r>
            <a:r>
              <a:rPr lang="cs-CZ" b="1" dirty="0" smtClean="0">
                <a:solidFill>
                  <a:srgbClr val="00B050"/>
                </a:solidFill>
              </a:rPr>
              <a:t>…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MŠ Mozaika, Antonínův  Důl</a:t>
            </a:r>
            <a:endParaRPr lang="cs-CZ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Úkol 6B: </a:t>
            </a:r>
            <a:r>
              <a:rPr lang="cs-CZ" dirty="0">
                <a:solidFill>
                  <a:srgbClr val="FF0000"/>
                </a:solidFill>
              </a:rPr>
              <a:t>Od MŠ a ZŠ Křepice- Křepelky puzzle</a:t>
            </a:r>
            <a:r>
              <a:rPr lang="cs-CZ" dirty="0" smtClean="0">
                <a:solidFill>
                  <a:srgbClr val="FF0000"/>
                </a:solidFill>
                <a:effectLst/>
              </a:rPr>
              <a:t/>
            </a:r>
            <a:br>
              <a:rPr lang="cs-CZ" dirty="0" smtClean="0">
                <a:solidFill>
                  <a:srgbClr val="FF0000"/>
                </a:solidFill>
                <a:effectLst/>
              </a:rPr>
            </a:br>
            <a:r>
              <a:rPr lang="cs-CZ" b="1" dirty="0">
                <a:solidFill>
                  <a:srgbClr val="FF0000"/>
                </a:solidFill>
              </a:rPr>
              <a:t>Odpověď:</a:t>
            </a:r>
            <a:r>
              <a:rPr lang="cs-CZ" dirty="0">
                <a:solidFill>
                  <a:srgbClr val="FF0000"/>
                </a:solidFill>
              </a:rPr>
              <a:t> Roční období podzim a na obrázku je škola</a:t>
            </a:r>
            <a:endParaRPr lang="cs-CZ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214606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190</Words>
  <Application>Microsoft Office PowerPoint</Application>
  <PresentationFormat>Předvádění na obrazovce (4:3)</PresentationFormat>
  <Paragraphs>48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ETWINNING SLAVÍ 10 LET</vt:lpstr>
      <vt:lpstr>2. úkol: Naše škola</vt:lpstr>
      <vt:lpstr>3. úkol: Přemýšlej, než nasdílíš aneb Bezpečně na internetu</vt:lpstr>
      <vt:lpstr>4. úkol: eTwinning Day</vt:lpstr>
      <vt:lpstr>5. úkol: Jak se učím s eTwinningem</vt:lpstr>
      <vt:lpstr>6. úkol: Maraton eTwinning</vt:lpstr>
      <vt:lpstr>7. úkol: Prázdninové sdílení nápadů</vt:lpstr>
      <vt:lpstr>8. úkol: Znáte eTwinning?</vt:lpstr>
      <vt:lpstr>9. úkol: Nebojte se pochlubit</vt:lpstr>
      <vt:lpstr>10. úkol: Snad se neloučíme…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SLAVÍ 10 LET</dc:title>
  <dc:creator>Shinaere</dc:creator>
  <cp:lastModifiedBy>Shinaere</cp:lastModifiedBy>
  <cp:revision>27</cp:revision>
  <dcterms:created xsi:type="dcterms:W3CDTF">2015-09-10T15:43:12Z</dcterms:created>
  <dcterms:modified xsi:type="dcterms:W3CDTF">2015-09-12T07:28:32Z</dcterms:modified>
</cp:coreProperties>
</file>