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59" r:id="rId30"/>
    <p:sldId id="289" r:id="rId31"/>
    <p:sldId id="258" r:id="rId32"/>
    <p:sldId id="290" r:id="rId33"/>
    <p:sldId id="260" r:id="rId34"/>
    <p:sldId id="291" r:id="rId35"/>
    <p:sldId id="256" r:id="rId36"/>
    <p:sldId id="292" r:id="rId37"/>
    <p:sldId id="293" r:id="rId38"/>
    <p:sldId id="294" r:id="rId39"/>
    <p:sldId id="295" r:id="rId40"/>
    <p:sldId id="261" r:id="rId41"/>
    <p:sldId id="296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8589-014A-44A5-B707-CCDDC8453DB5}" type="datetimeFigureOut">
              <a:rPr lang="cs-CZ" smtClean="0"/>
              <a:t>15.4.2015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ED53-471B-4B0A-913A-DEFD04249000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8589-014A-44A5-B707-CCDDC8453DB5}" type="datetimeFigureOut">
              <a:rPr lang="cs-CZ" smtClean="0"/>
              <a:t>15.4.2015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ED53-471B-4B0A-913A-DEFD0424900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8589-014A-44A5-B707-CCDDC8453DB5}" type="datetimeFigureOut">
              <a:rPr lang="cs-CZ" smtClean="0"/>
              <a:t>15.4.2015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ED53-471B-4B0A-913A-DEFD0424900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8589-014A-44A5-B707-CCDDC8453DB5}" type="datetimeFigureOut">
              <a:rPr lang="cs-CZ" smtClean="0"/>
              <a:t>15.4.2015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ED53-471B-4B0A-913A-DEFD04249000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8589-014A-44A5-B707-CCDDC8453DB5}" type="datetimeFigureOut">
              <a:rPr lang="cs-CZ" smtClean="0"/>
              <a:t>15.4.2015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ED53-471B-4B0A-913A-DEFD0424900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8589-014A-44A5-B707-CCDDC8453DB5}" type="datetimeFigureOut">
              <a:rPr lang="cs-CZ" smtClean="0"/>
              <a:t>15.4.2015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ED53-471B-4B0A-913A-DEFD04249000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8589-014A-44A5-B707-CCDDC8453DB5}" type="datetimeFigureOut">
              <a:rPr lang="cs-CZ" smtClean="0"/>
              <a:t>15.4.2015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ED53-471B-4B0A-913A-DEFD04249000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8589-014A-44A5-B707-CCDDC8453DB5}" type="datetimeFigureOut">
              <a:rPr lang="cs-CZ" smtClean="0"/>
              <a:t>15.4.2015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ED53-471B-4B0A-913A-DEFD0424900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8589-014A-44A5-B707-CCDDC8453DB5}" type="datetimeFigureOut">
              <a:rPr lang="cs-CZ" smtClean="0"/>
              <a:t>15.4.2015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ED53-471B-4B0A-913A-DEFD0424900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8589-014A-44A5-B707-CCDDC8453DB5}" type="datetimeFigureOut">
              <a:rPr lang="cs-CZ" smtClean="0"/>
              <a:t>15.4.2015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ED53-471B-4B0A-913A-DEFD04249000}" type="slidenum">
              <a:rPr lang="cs-CZ" smtClean="0"/>
              <a:t>‹#›</a:t>
            </a:fld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D8589-014A-44A5-B707-CCDDC8453DB5}" type="datetimeFigureOut">
              <a:rPr lang="cs-CZ" smtClean="0"/>
              <a:t>15.4.2015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8ED53-471B-4B0A-913A-DEFD04249000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FD8589-014A-44A5-B707-CCDDC8453DB5}" type="datetimeFigureOut">
              <a:rPr lang="cs-CZ" smtClean="0"/>
              <a:t>15.4.2015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DC8ED53-471B-4B0A-913A-DEFD04249000}" type="slidenum">
              <a:rPr lang="cs-CZ" smtClean="0"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Hrajeme si s </a:t>
            </a:r>
            <a:r>
              <a:rPr lang="cs-CZ" dirty="0" err="1" smtClean="0"/>
              <a:t>eTwinningem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20" y="731838"/>
            <a:ext cx="5657360" cy="3475037"/>
          </a:xfrm>
        </p:spPr>
      </p:pic>
      <p:pic>
        <p:nvPicPr>
          <p:cNvPr id="6" name="Stanislav-Hlozek-&amp;-Petr-Kotvald---Holky-z-nasi-skolk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Záložka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2564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289" y="2420888"/>
            <a:ext cx="6512511" cy="3094280"/>
          </a:xfrm>
        </p:spPr>
        <p:txBody>
          <a:bodyPr/>
          <a:lstStyle/>
          <a:p>
            <a:r>
              <a:rPr lang="cs-CZ" dirty="0" smtClean="0"/>
              <a:t>Plaveme, bruslíme, cvičíme, mlsáme…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945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568951" cy="6192688"/>
          </a:xfrm>
        </p:spPr>
      </p:pic>
    </p:spTree>
    <p:extLst>
      <p:ext uri="{BB962C8B-B14F-4D97-AF65-F5344CB8AC3E}">
        <p14:creationId xmlns:p14="http://schemas.microsoft.com/office/powerpoint/2010/main" val="69964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1" cy="6336704"/>
          </a:xfrm>
        </p:spPr>
      </p:pic>
    </p:spTree>
    <p:extLst>
      <p:ext uri="{BB962C8B-B14F-4D97-AF65-F5344CB8AC3E}">
        <p14:creationId xmlns:p14="http://schemas.microsoft.com/office/powerpoint/2010/main" val="104317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333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1" cy="6264696"/>
          </a:xfrm>
        </p:spPr>
      </p:pic>
    </p:spTree>
    <p:extLst>
      <p:ext uri="{BB962C8B-B14F-4D97-AF65-F5344CB8AC3E}">
        <p14:creationId xmlns:p14="http://schemas.microsoft.com/office/powerpoint/2010/main" val="12792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289" y="2132856"/>
            <a:ext cx="6512511" cy="3382312"/>
          </a:xfrm>
        </p:spPr>
        <p:txBody>
          <a:bodyPr/>
          <a:lstStyle/>
          <a:p>
            <a:r>
              <a:rPr lang="cs-CZ" dirty="0" smtClean="0"/>
              <a:t>Školní akce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020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7" cy="6408712"/>
          </a:xfrm>
        </p:spPr>
      </p:pic>
    </p:spTree>
    <p:extLst>
      <p:ext uri="{BB962C8B-B14F-4D97-AF65-F5344CB8AC3E}">
        <p14:creationId xmlns:p14="http://schemas.microsoft.com/office/powerpoint/2010/main" val="13172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12967" cy="6480720"/>
          </a:xfrm>
        </p:spPr>
      </p:pic>
    </p:spTree>
    <p:extLst>
      <p:ext uri="{BB962C8B-B14F-4D97-AF65-F5344CB8AC3E}">
        <p14:creationId xmlns:p14="http://schemas.microsoft.com/office/powerpoint/2010/main" val="98592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568951" cy="6408712"/>
          </a:xfrm>
        </p:spPr>
      </p:pic>
    </p:spTree>
    <p:extLst>
      <p:ext uri="{BB962C8B-B14F-4D97-AF65-F5344CB8AC3E}">
        <p14:creationId xmlns:p14="http://schemas.microsoft.com/office/powerpoint/2010/main" val="426920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1" cy="6408712"/>
          </a:xfrm>
        </p:spPr>
      </p:pic>
    </p:spTree>
    <p:extLst>
      <p:ext uri="{BB962C8B-B14F-4D97-AF65-F5344CB8AC3E}">
        <p14:creationId xmlns:p14="http://schemas.microsoft.com/office/powerpoint/2010/main" val="191901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835696" y="4372168"/>
            <a:ext cx="7056783" cy="1577112"/>
          </a:xfrm>
        </p:spPr>
        <p:txBody>
          <a:bodyPr/>
          <a:lstStyle/>
          <a:p>
            <a:r>
              <a:rPr lang="cs-CZ" dirty="0" smtClean="0"/>
              <a:t>Pozdrav ze Zruče nad Sázavou</a:t>
            </a:r>
            <a:endParaRPr lang="cs-CZ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08" y="731838"/>
            <a:ext cx="4633383" cy="347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76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reveal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6552728"/>
          </a:xfrm>
        </p:spPr>
      </p:pic>
    </p:spTree>
    <p:extLst>
      <p:ext uri="{BB962C8B-B14F-4D97-AF65-F5344CB8AC3E}">
        <p14:creationId xmlns:p14="http://schemas.microsoft.com/office/powerpoint/2010/main" val="6552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5" cy="6624736"/>
          </a:xfrm>
        </p:spPr>
      </p:pic>
    </p:spTree>
    <p:extLst>
      <p:ext uri="{BB962C8B-B14F-4D97-AF65-F5344CB8AC3E}">
        <p14:creationId xmlns:p14="http://schemas.microsoft.com/office/powerpoint/2010/main" val="364934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6552728"/>
          </a:xfrm>
        </p:spPr>
      </p:pic>
    </p:spTree>
    <p:extLst>
      <p:ext uri="{BB962C8B-B14F-4D97-AF65-F5344CB8AC3E}">
        <p14:creationId xmlns:p14="http://schemas.microsoft.com/office/powerpoint/2010/main" val="64048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5" cy="6624736"/>
          </a:xfrm>
        </p:spPr>
      </p:pic>
    </p:spTree>
    <p:extLst>
      <p:ext uri="{BB962C8B-B14F-4D97-AF65-F5344CB8AC3E}">
        <p14:creationId xmlns:p14="http://schemas.microsoft.com/office/powerpoint/2010/main" val="334026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6552728"/>
          </a:xfrm>
        </p:spPr>
      </p:pic>
    </p:spTree>
    <p:extLst>
      <p:ext uri="{BB962C8B-B14F-4D97-AF65-F5344CB8AC3E}">
        <p14:creationId xmlns:p14="http://schemas.microsoft.com/office/powerpoint/2010/main" val="25973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5" cy="6624736"/>
          </a:xfrm>
        </p:spPr>
      </p:pic>
    </p:spTree>
    <p:extLst>
      <p:ext uri="{BB962C8B-B14F-4D97-AF65-F5344CB8AC3E}">
        <p14:creationId xmlns:p14="http://schemas.microsoft.com/office/powerpoint/2010/main" val="417944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6480720"/>
          </a:xfrm>
        </p:spPr>
      </p:pic>
    </p:spTree>
    <p:extLst>
      <p:ext uri="{BB962C8B-B14F-4D97-AF65-F5344CB8AC3E}">
        <p14:creationId xmlns:p14="http://schemas.microsoft.com/office/powerpoint/2010/main" val="11529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5" cy="6552728"/>
          </a:xfrm>
        </p:spPr>
      </p:pic>
    </p:spTree>
    <p:extLst>
      <p:ext uri="{BB962C8B-B14F-4D97-AF65-F5344CB8AC3E}">
        <p14:creationId xmlns:p14="http://schemas.microsoft.com/office/powerpoint/2010/main" val="18534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289" y="2420888"/>
            <a:ext cx="6512511" cy="3094280"/>
          </a:xfrm>
        </p:spPr>
        <p:txBody>
          <a:bodyPr/>
          <a:lstStyle/>
          <a:p>
            <a:r>
              <a:rPr lang="cs-CZ" dirty="0" smtClean="0"/>
              <a:t>Vítá Vás 1. </a:t>
            </a:r>
            <a:r>
              <a:rPr lang="cs-CZ" dirty="0" smtClean="0"/>
              <a:t>třída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3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731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66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flythroug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289" y="2708920"/>
            <a:ext cx="6512511" cy="2806248"/>
          </a:xfrm>
        </p:spPr>
        <p:txBody>
          <a:bodyPr/>
          <a:lstStyle/>
          <a:p>
            <a:r>
              <a:rPr lang="cs-CZ" dirty="0" smtClean="0"/>
              <a:t>2. </a:t>
            </a:r>
            <a:r>
              <a:rPr lang="cs-CZ" dirty="0" smtClean="0"/>
              <a:t>třída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00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671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289" y="2276872"/>
            <a:ext cx="6512511" cy="3238296"/>
          </a:xfrm>
        </p:spPr>
        <p:txBody>
          <a:bodyPr/>
          <a:lstStyle/>
          <a:p>
            <a:r>
              <a:rPr lang="cs-CZ" dirty="0" smtClean="0"/>
              <a:t>3. </a:t>
            </a:r>
            <a:r>
              <a:rPr lang="cs-CZ" dirty="0" smtClean="0"/>
              <a:t>třída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308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400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289" y="2204864"/>
            <a:ext cx="6512511" cy="3310304"/>
          </a:xfrm>
        </p:spPr>
        <p:txBody>
          <a:bodyPr/>
          <a:lstStyle/>
          <a:p>
            <a:r>
              <a:rPr lang="cs-CZ" dirty="0" smtClean="0"/>
              <a:t>4. </a:t>
            </a:r>
            <a:r>
              <a:rPr lang="cs-CZ" dirty="0" smtClean="0"/>
              <a:t>třída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37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prism isContent="1" isInverted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289" y="2204864"/>
            <a:ext cx="6512511" cy="3310304"/>
          </a:xfrm>
        </p:spPr>
        <p:txBody>
          <a:bodyPr/>
          <a:lstStyle/>
          <a:p>
            <a:r>
              <a:rPr lang="cs-CZ" dirty="0" smtClean="0"/>
              <a:t>5. </a:t>
            </a:r>
            <a:r>
              <a:rPr lang="cs-CZ" dirty="0" smtClean="0"/>
              <a:t>třída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809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80720"/>
          </a:xfrm>
        </p:spPr>
      </p:pic>
    </p:spTree>
    <p:extLst>
      <p:ext uri="{BB962C8B-B14F-4D97-AF65-F5344CB8AC3E}">
        <p14:creationId xmlns:p14="http://schemas.microsoft.com/office/powerpoint/2010/main" val="29318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shred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</p:spPr>
      </p:pic>
    </p:spTree>
    <p:extLst>
      <p:ext uri="{BB962C8B-B14F-4D97-AF65-F5344CB8AC3E}">
        <p14:creationId xmlns:p14="http://schemas.microsoft.com/office/powerpoint/2010/main" val="31317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honeycomb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784976" cy="6624736"/>
          </a:xfrm>
        </p:spPr>
      </p:pic>
    </p:spTree>
    <p:extLst>
      <p:ext uri="{BB962C8B-B14F-4D97-AF65-F5344CB8AC3E}">
        <p14:creationId xmlns:p14="http://schemas.microsoft.com/office/powerpoint/2010/main" val="341791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honeycomb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99593" y="2708920"/>
            <a:ext cx="7056784" cy="2806248"/>
          </a:xfrm>
        </p:spPr>
        <p:txBody>
          <a:bodyPr/>
          <a:lstStyle/>
          <a:p>
            <a:r>
              <a:rPr lang="cs-CZ" dirty="0" smtClean="0"/>
              <a:t>Kdo si hraje nezlobí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ferris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022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honeycomb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 je konec…</a:t>
            </a:r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04664"/>
            <a:ext cx="5760640" cy="3802211"/>
          </a:xfrm>
        </p:spPr>
      </p:pic>
    </p:spTree>
    <p:extLst>
      <p:ext uri="{BB962C8B-B14F-4D97-AF65-F5344CB8AC3E}">
        <p14:creationId xmlns:p14="http://schemas.microsoft.com/office/powerpoint/2010/main" val="6627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checker/>
      </p:transition>
    </mc:Choice>
    <mc:Fallback xmlns="">
      <p:transition spd="slow" advClick="0" advTm="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4381946" cy="5400600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620688"/>
            <a:ext cx="4319463" cy="5400600"/>
          </a:xfrm>
        </p:spPr>
      </p:pic>
    </p:spTree>
    <p:extLst>
      <p:ext uri="{BB962C8B-B14F-4D97-AF65-F5344CB8AC3E}">
        <p14:creationId xmlns:p14="http://schemas.microsoft.com/office/powerpoint/2010/main" val="173621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:cover/>
      </p:transition>
    </mc:Choice>
    <mc:Fallback xmlns="">
      <p:transition spd="slow" advClick="0" advTm="2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pro obsah 10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6336704"/>
          </a:xfrm>
        </p:spPr>
      </p:pic>
    </p:spTree>
    <p:extLst>
      <p:ext uri="{BB962C8B-B14F-4D97-AF65-F5344CB8AC3E}">
        <p14:creationId xmlns:p14="http://schemas.microsoft.com/office/powerpoint/2010/main" val="207146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289" y="2276872"/>
            <a:ext cx="6512511" cy="3238296"/>
          </a:xfrm>
        </p:spPr>
        <p:txBody>
          <a:bodyPr/>
          <a:lstStyle/>
          <a:p>
            <a:r>
              <a:rPr lang="cs-CZ" dirty="0" smtClean="0"/>
              <a:t>Šikovné české ručičky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906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3" cy="6192688"/>
          </a:xfrm>
        </p:spPr>
      </p:pic>
    </p:spTree>
    <p:extLst>
      <p:ext uri="{BB962C8B-B14F-4D97-AF65-F5344CB8AC3E}">
        <p14:creationId xmlns:p14="http://schemas.microsoft.com/office/powerpoint/2010/main" val="653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3" cy="6192688"/>
          </a:xfrm>
        </p:spPr>
      </p:pic>
    </p:spTree>
    <p:extLst>
      <p:ext uri="{BB962C8B-B14F-4D97-AF65-F5344CB8AC3E}">
        <p14:creationId xmlns:p14="http://schemas.microsoft.com/office/powerpoint/2010/main" val="7990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rippl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221</TotalTime>
  <Words>47</Words>
  <Application>Microsoft Office PowerPoint</Application>
  <PresentationFormat>Předvádění na obrazovce (4:3)</PresentationFormat>
  <Paragraphs>12</Paragraphs>
  <Slides>41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Aerodynamika</vt:lpstr>
      <vt:lpstr>Hrajeme si s eTwinningem</vt:lpstr>
      <vt:lpstr>Pozdrav ze Zruče nad Sázavou</vt:lpstr>
      <vt:lpstr>Prezentace aplikace PowerPoint</vt:lpstr>
      <vt:lpstr>Kdo si hraje nezlobí</vt:lpstr>
      <vt:lpstr>Prezentace aplikace PowerPoint</vt:lpstr>
      <vt:lpstr>Prezentace aplikace PowerPoint</vt:lpstr>
      <vt:lpstr>Šikovné české ručičky</vt:lpstr>
      <vt:lpstr>Prezentace aplikace PowerPoint</vt:lpstr>
      <vt:lpstr>Prezentace aplikace PowerPoint</vt:lpstr>
      <vt:lpstr>Plaveme, bruslíme, cvičíme, mlsáme…</vt:lpstr>
      <vt:lpstr>Prezentace aplikace PowerPoint</vt:lpstr>
      <vt:lpstr>Prezentace aplikace PowerPoint</vt:lpstr>
      <vt:lpstr>Prezentace aplikace PowerPoint</vt:lpstr>
      <vt:lpstr>Prezentace aplikace PowerPoint</vt:lpstr>
      <vt:lpstr>Školní akce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Vítá Vás 1. třída</vt:lpstr>
      <vt:lpstr>Prezentace aplikace PowerPoint</vt:lpstr>
      <vt:lpstr>2. třída</vt:lpstr>
      <vt:lpstr>Prezentace aplikace PowerPoint</vt:lpstr>
      <vt:lpstr>3. třída</vt:lpstr>
      <vt:lpstr>Prezentace aplikace PowerPoint</vt:lpstr>
      <vt:lpstr>4. třída</vt:lpstr>
      <vt:lpstr>Prezentace aplikace PowerPoint</vt:lpstr>
      <vt:lpstr>5. třída</vt:lpstr>
      <vt:lpstr>Prezentace aplikace PowerPoint</vt:lpstr>
      <vt:lpstr>Prezentace aplikace PowerPoint</vt:lpstr>
      <vt:lpstr>Prezentace aplikace PowerPoint</vt:lpstr>
      <vt:lpstr>Prezentace aplikace PowerPoint</vt:lpstr>
      <vt:lpstr>To je konec…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Hrajeme si s eTwinningem</dc:title>
  <dc:creator>user</dc:creator>
  <cp:lastModifiedBy>user</cp:lastModifiedBy>
  <cp:revision>21</cp:revision>
  <dcterms:created xsi:type="dcterms:W3CDTF">2015-04-13T15:06:34Z</dcterms:created>
  <dcterms:modified xsi:type="dcterms:W3CDTF">2015-04-15T16:28:13Z</dcterms:modified>
</cp:coreProperties>
</file>