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E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44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0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61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41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40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9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57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66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97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18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50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1E8CA-7900-4A69-80BB-2AF94ED69859}" type="datetimeFigureOut">
              <a:rPr lang="cs-CZ" smtClean="0"/>
              <a:t>16.4.2015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585D0-C371-4A85-87D0-05FEA516FE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ěticípá hvězda 22"/>
          <p:cNvSpPr/>
          <p:nvPr/>
        </p:nvSpPr>
        <p:spPr>
          <a:xfrm>
            <a:off x="611560" y="1756833"/>
            <a:ext cx="3411602" cy="269465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Kyberšikana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9" name="Oblouk 8"/>
          <p:cNvSpPr/>
          <p:nvPr/>
        </p:nvSpPr>
        <p:spPr>
          <a:xfrm rot="20907457">
            <a:off x="-260925" y="1912465"/>
            <a:ext cx="1548680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Mrak 6"/>
          <p:cNvSpPr/>
          <p:nvPr/>
        </p:nvSpPr>
        <p:spPr>
          <a:xfrm rot="712305">
            <a:off x="3104533" y="1506553"/>
            <a:ext cx="2592288" cy="1404156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1618" y="-70848"/>
            <a:ext cx="8784976" cy="1591636"/>
          </a:xfr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RelaxedModerately"/>
            <a:lightRig rig="threePt" dir="t"/>
          </a:scene3d>
        </p:spPr>
        <p:txBody>
          <a:bodyPr anchor="t"/>
          <a:lstStyle/>
          <a:p>
            <a:r>
              <a:rPr lang="cs-CZ" dirty="0" smtClean="0">
                <a:solidFill>
                  <a:srgbClr val="00DE0B"/>
                </a:solidFill>
                <a:latin typeface="Bank Gothic Lt AT" panose="02000404040000020004" pitchFamily="2" charset="0"/>
              </a:rPr>
              <a:t>Nebezpečí internetu</a:t>
            </a:r>
            <a:endParaRPr lang="cs-CZ" dirty="0">
              <a:solidFill>
                <a:srgbClr val="00DE0B"/>
              </a:solidFill>
              <a:latin typeface="Bank Gothic Lt AT" panose="02000404040000020004" pitchFamily="2" charset="0"/>
            </a:endParaRPr>
          </a:p>
        </p:txBody>
      </p:sp>
      <p:sp>
        <p:nvSpPr>
          <p:cNvPr id="5" name="Oblouk 4"/>
          <p:cNvSpPr/>
          <p:nvPr/>
        </p:nvSpPr>
        <p:spPr>
          <a:xfrm>
            <a:off x="20522" y="1276942"/>
            <a:ext cx="1872208" cy="151216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Mrak 5"/>
          <p:cNvSpPr/>
          <p:nvPr/>
        </p:nvSpPr>
        <p:spPr>
          <a:xfrm rot="635031">
            <a:off x="5816729" y="1537722"/>
            <a:ext cx="3096344" cy="1224136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8" name="Oblouk 7"/>
          <p:cNvSpPr/>
          <p:nvPr/>
        </p:nvSpPr>
        <p:spPr>
          <a:xfrm>
            <a:off x="0" y="1628799"/>
            <a:ext cx="1800200" cy="1407005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předdefinovaný postup 11"/>
          <p:cNvSpPr/>
          <p:nvPr/>
        </p:nvSpPr>
        <p:spPr>
          <a:xfrm>
            <a:off x="-2294" y="5633864"/>
            <a:ext cx="2160240" cy="1224136"/>
          </a:xfrm>
          <a:prstGeom prst="flowChartPredefined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Nesděluj nikomu</a:t>
            </a:r>
          </a:p>
          <a:p>
            <a:pPr algn="ctr"/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svoje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osobní 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údaje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Vývojový diagram: předdefinovaný postup 12"/>
          <p:cNvSpPr/>
          <p:nvPr/>
        </p:nvSpPr>
        <p:spPr>
          <a:xfrm>
            <a:off x="2157946" y="5633864"/>
            <a:ext cx="2448272" cy="1224136"/>
          </a:xfrm>
          <a:prstGeom prst="flowChartPredefined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Nikomu na internetu nemůžeš věřit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4" name="Vývojový diagram: předdefinovaný postup 13"/>
          <p:cNvSpPr/>
          <p:nvPr/>
        </p:nvSpPr>
        <p:spPr>
          <a:xfrm>
            <a:off x="4606218" y="5633864"/>
            <a:ext cx="2342046" cy="1224135"/>
          </a:xfrm>
          <a:prstGeom prst="flowChartPredefined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>
                <a:solidFill>
                  <a:schemeClr val="tx1"/>
                </a:solidFill>
              </a:rPr>
              <a:t>Nikdy </a:t>
            </a:r>
            <a:r>
              <a:rPr lang="cs-CZ" smtClean="0">
                <a:solidFill>
                  <a:schemeClr val="tx1"/>
                </a:solidFill>
              </a:rPr>
              <a:t>nevíš, </a:t>
            </a:r>
            <a:r>
              <a:rPr lang="cs-CZ" dirty="0" smtClean="0">
                <a:solidFill>
                  <a:schemeClr val="tx1"/>
                </a:solidFill>
              </a:rPr>
              <a:t>kdo se vydává za tvého kamaráda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Vývojový diagram: předdefinovaný postup 14"/>
          <p:cNvSpPr/>
          <p:nvPr/>
        </p:nvSpPr>
        <p:spPr>
          <a:xfrm>
            <a:off x="6948265" y="5633864"/>
            <a:ext cx="2195736" cy="1224135"/>
          </a:xfrm>
          <a:prstGeom prst="flowChartPredefinedProcess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Nepřidávej si cizí lidi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27" b="100000" l="7228" r="9693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4291050"/>
            <a:ext cx="1906083" cy="1342814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383" y="4161382"/>
            <a:ext cx="1175669" cy="1602149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854" y="3899728"/>
            <a:ext cx="2125455" cy="2125455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102" y="4256102"/>
            <a:ext cx="1377762" cy="1377762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161382"/>
            <a:ext cx="1459264" cy="1459264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379" y="4195750"/>
            <a:ext cx="1428227" cy="143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8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57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</Words>
  <Application>Microsoft Office PowerPoint</Application>
  <PresentationFormat>Předvádění na obrazovce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Nebezpečí internetu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Nebezpečí internetu</dc:title>
  <dc:creator>Matěj Kožušník</dc:creator>
  <cp:lastModifiedBy>Jitka Magincová</cp:lastModifiedBy>
  <cp:revision>5</cp:revision>
  <dcterms:created xsi:type="dcterms:W3CDTF">2015-04-15T11:57:25Z</dcterms:created>
  <dcterms:modified xsi:type="dcterms:W3CDTF">2015-04-16T07:03:11Z</dcterms:modified>
</cp:coreProperties>
</file>