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5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18912C-BF43-4EA3-8381-EFDFB1B5E6BD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3669F6-9D48-4851-8186-01AB85761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sd.keepcalm-o-matic.co.uk/i/internet-safety-16.png&amp;imgrefurl=http://pixshark.com/internet-safety-pictures.htm&amp;h=700&amp;w=600&amp;tbnid=ARY3TuAZjr1Z_M:&amp;zoom=1&amp;docid=yApZu7S2qfGN9M&amp;hl=cs&amp;ei=DP9QVd0Xw_7KA4zQgIgC&amp;tbm=isch&amp;ved=0CBwQMygUMBQ4ZA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www.childrenmatternetwork.org/Portals/340/Internet_Safety.jpg&amp;imgrefurl=http://www.childrenmatternetwork.org/en-us/technologysafety/internetsafety.aspx&amp;h=315&amp;w=381&amp;tbnid=P_2ABx9GGrm7BM:&amp;zoom=1&amp;docid=ro6VHgWgvkaBdM&amp;hl=cs&amp;ei=lBpSVaf2M-aiyAP0s4HoCA&amp;tbm=isch&amp;ved=0CGUQMyhdMF04ZA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CAcQjRw&amp;url=http://e-safety.delapreprimaryschool.org/about-our-blog/&amp;ei=AhlSVbKyCoXtUrHMgKAH&amp;bvm=bv.92885102,d.bGQ&amp;psig=AFQjCNF8j1cFuZ_cvMmz2cT_tnHmqMDmTw&amp;ust=1431530102808424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safe.met.police.uk/images/internet_small.jpg&amp;imgrefurl=http://safe.met.police.uk/internet_safety/get_the_facts.html&amp;h=200&amp;w=342&amp;tbnid=SO_zthALiSQjdM:&amp;zoom=1&amp;docid=kEFI2dzGJq8j8M&amp;hl=cs&amp;ei=DP9QVd0Xw_7KA4zQgIgC&amp;tbm=isch&amp;ved=0CBQQMygMMAw4ZA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0CAcQjRw&amp;url=https://www.pinterest.com/sofia122/internet-safety/&amp;ei=A3lKVf6mE8TZU7q0gNAK&amp;bvm=bv.92765956,d.bGQ&amp;psig=AFQjCNGjHxKk0RfjoQ4lsYsek_hAcQkgfg&amp;ust=1431029480206619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dirty="0" err="1" smtClean="0"/>
              <a:t>Safety</a:t>
            </a:r>
            <a:r>
              <a:rPr lang="cs-CZ" sz="6000" dirty="0" smtClean="0"/>
              <a:t> on </a:t>
            </a:r>
            <a:r>
              <a:rPr lang="cs-CZ" sz="6000" dirty="0" err="1" smtClean="0"/>
              <a:t>the</a:t>
            </a:r>
            <a:r>
              <a:rPr lang="cs-CZ" sz="6000" dirty="0" smtClean="0"/>
              <a:t> internet</a:t>
            </a:r>
            <a:br>
              <a:rPr lang="cs-CZ" sz="6000" dirty="0" smtClean="0"/>
            </a:b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created</a:t>
            </a:r>
            <a:r>
              <a:rPr lang="cs-CZ" sz="2400" dirty="0" smtClean="0"/>
              <a:t> by </a:t>
            </a:r>
            <a:r>
              <a:rPr lang="cs-CZ" sz="2400" dirty="0" err="1" smtClean="0"/>
              <a:t>Ladybirds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Brno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err="1" smtClean="0"/>
              <a:t>If</a:t>
            </a:r>
            <a:r>
              <a:rPr lang="cs-CZ" b="1" dirty="0" smtClean="0"/>
              <a:t>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encounter</a:t>
            </a:r>
            <a:r>
              <a:rPr lang="cs-CZ" b="1" dirty="0" smtClean="0"/>
              <a:t> </a:t>
            </a:r>
            <a:r>
              <a:rPr lang="cs-CZ" b="1" dirty="0" err="1" smtClean="0"/>
              <a:t>cyberbullying</a:t>
            </a:r>
            <a:r>
              <a:rPr lang="cs-CZ" b="1" dirty="0" smtClean="0"/>
              <a:t>, </a:t>
            </a:r>
            <a:r>
              <a:rPr lang="cs-CZ" b="1" dirty="0" err="1" smtClean="0"/>
              <a:t>contact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provider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website</a:t>
            </a:r>
            <a:r>
              <a:rPr lang="cs-CZ" b="1" dirty="0" smtClean="0"/>
              <a:t>, </a:t>
            </a:r>
            <a:r>
              <a:rPr lang="cs-CZ" b="1" dirty="0" err="1" smtClean="0"/>
              <a:t>the</a:t>
            </a:r>
            <a:r>
              <a:rPr lang="cs-CZ" b="1" dirty="0" smtClean="0"/>
              <a:t> police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parents</a:t>
            </a:r>
            <a:r>
              <a:rPr lang="cs-CZ" b="1" dirty="0" smtClean="0"/>
              <a:t>.</a:t>
            </a:r>
            <a:endParaRPr lang="cs-CZ" dirty="0"/>
          </a:p>
        </p:txBody>
      </p:sp>
      <p:pic>
        <p:nvPicPr>
          <p:cNvPr id="5" name="Zástupný symbol pro obsah 4" descr="Výsledek obrázku pro safety on the internet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56792"/>
            <a:ext cx="280831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733256"/>
            <a:ext cx="2530624" cy="4389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use a </a:t>
            </a:r>
            <a:r>
              <a:rPr lang="cs-CZ" dirty="0" err="1" smtClean="0"/>
              <a:t>webcamera</a:t>
            </a:r>
            <a:r>
              <a:rPr lang="cs-CZ" dirty="0" smtClean="0"/>
              <a:t>, set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to show </a:t>
            </a:r>
            <a:r>
              <a:rPr lang="cs-CZ" dirty="0" err="1" smtClean="0"/>
              <a:t>only</a:t>
            </a:r>
            <a:r>
              <a:rPr lang="cs-CZ" dirty="0" smtClean="0"/>
              <a:t> a </a:t>
            </a:r>
            <a:r>
              <a:rPr lang="cs-CZ" dirty="0" err="1" smtClean="0"/>
              <a:t>small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background </a:t>
            </a:r>
            <a:r>
              <a:rPr lang="cs-CZ" dirty="0" err="1" smtClean="0"/>
              <a:t>behind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0" name="Picture 2" descr="Výsledek obrázku pro safety on the inter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2592288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11)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write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internet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on </a:t>
            </a:r>
            <a:r>
              <a:rPr lang="cs-CZ" dirty="0" err="1" smtClean="0"/>
              <a:t>holiday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house (</a:t>
            </a:r>
            <a:r>
              <a:rPr lang="cs-CZ" dirty="0" err="1" smtClean="0"/>
              <a:t>flat</a:t>
            </a:r>
            <a:r>
              <a:rPr lang="cs-CZ" dirty="0" smtClean="0"/>
              <a:t>)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empty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5" name="Zástupný symbol pro obsah 4" descr="Výsledek obrázku pro safety on the internet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1" y="1556792"/>
            <a:ext cx="3312368" cy="330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Don't </a:t>
            </a:r>
            <a:r>
              <a:rPr lang="cs-CZ" dirty="0" err="1" smtClean="0"/>
              <a:t>give</a:t>
            </a:r>
            <a:r>
              <a:rPr lang="cs-CZ" dirty="0" smtClean="0"/>
              <a:t> </a:t>
            </a:r>
            <a:r>
              <a:rPr lang="cs-CZ" dirty="0" err="1" smtClean="0"/>
              <a:t>anyone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address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telephone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don't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hiding</a:t>
            </a:r>
            <a:r>
              <a:rPr lang="cs-CZ" dirty="0" smtClean="0"/>
              <a:t> </a:t>
            </a:r>
            <a:r>
              <a:rPr lang="cs-CZ" dirty="0" err="1" smtClean="0"/>
              <a:t>behind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monitor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. Use a </a:t>
            </a:r>
            <a:r>
              <a:rPr lang="cs-CZ" dirty="0" err="1" smtClean="0"/>
              <a:t>nickname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5" name="Zástupný symbol pro obsah 4" descr="http://media.novinky.cz/986/179865-top_foto1-zh4co.jpg?1281621601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628800"/>
            <a:ext cx="36576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Don´t </a:t>
            </a:r>
            <a:r>
              <a:rPr lang="cs-CZ" dirty="0" err="1" smtClean="0"/>
              <a:t>send</a:t>
            </a:r>
            <a:r>
              <a:rPr lang="cs-CZ" dirty="0" smtClean="0"/>
              <a:t> </a:t>
            </a:r>
            <a:r>
              <a:rPr lang="cs-CZ" dirty="0" err="1" smtClean="0"/>
              <a:t>anyone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don´t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photos</a:t>
            </a:r>
            <a:r>
              <a:rPr lang="cs-CZ" dirty="0" smtClean="0"/>
              <a:t>. Don´t </a:t>
            </a:r>
            <a:r>
              <a:rPr lang="cs-CZ" dirty="0" err="1" smtClean="0"/>
              <a:t>send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intimate</a:t>
            </a:r>
            <a:r>
              <a:rPr lang="cs-CZ" dirty="0" smtClean="0"/>
              <a:t> </a:t>
            </a:r>
            <a:r>
              <a:rPr lang="cs-CZ" dirty="0" err="1" smtClean="0"/>
              <a:t>photos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to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r>
              <a:rPr lang="cs-CZ" dirty="0" smtClean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 don´t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do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5" name="Zástupný symbol pro obsah 4" descr="http://static5.depositphotos.com/1035391/438/i/950/depositphotos_4382862-Parrot-with-laptop-with-cat-on-monitor.-Animals-chatting-on-internet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93944"/>
            <a:ext cx="3657600" cy="29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password</a:t>
            </a:r>
            <a:r>
              <a:rPr lang="cs-CZ" dirty="0" smtClean="0"/>
              <a:t>  safe, don’t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 </a:t>
            </a:r>
            <a:r>
              <a:rPr lang="cs-CZ" dirty="0" smtClean="0"/>
              <a:t>to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password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long</a:t>
            </a:r>
            <a:r>
              <a:rPr lang="cs-CZ" dirty="0" smtClean="0"/>
              <a:t>, 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 </a:t>
            </a:r>
            <a:r>
              <a:rPr lang="cs-CZ" dirty="0" err="1" smtClean="0"/>
              <a:t>keyboard</a:t>
            </a:r>
            <a:r>
              <a:rPr lang="cs-CZ" dirty="0" smtClean="0"/>
              <a:t> </a:t>
            </a:r>
            <a:r>
              <a:rPr lang="cs-CZ" dirty="0" err="1" smtClean="0"/>
              <a:t>keys</a:t>
            </a:r>
            <a:r>
              <a:rPr lang="cs-CZ" dirty="0" smtClean="0"/>
              <a:t>, don’t use </a:t>
            </a:r>
            <a:r>
              <a:rPr lang="cs-CZ" dirty="0" err="1" smtClean="0"/>
              <a:t>everywhere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password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Zástupný symbol pro obsah 4" descr="http://www.cleverandsmart.cz/wp-content/uploads/strong-password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844824"/>
            <a:ext cx="3902025" cy="277118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respond</a:t>
            </a:r>
            <a:r>
              <a:rPr lang="cs-CZ" dirty="0" smtClean="0"/>
              <a:t> to </a:t>
            </a:r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vulgar</a:t>
            </a:r>
            <a:r>
              <a:rPr lang="cs-CZ" dirty="0" smtClean="0"/>
              <a:t> </a:t>
            </a:r>
            <a:r>
              <a:rPr lang="cs-CZ" dirty="0" err="1" smtClean="0"/>
              <a:t>emails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memos</a:t>
            </a:r>
            <a:r>
              <a:rPr lang="cs-CZ" dirty="0" smtClean="0"/>
              <a:t>. </a:t>
            </a:r>
            <a:r>
              <a:rPr lang="cs-CZ" dirty="0" err="1" smtClean="0"/>
              <a:t>Ignore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!</a:t>
            </a:r>
            <a:endParaRPr lang="cs-CZ" dirty="0"/>
          </a:p>
        </p:txBody>
      </p:sp>
      <p:pic>
        <p:nvPicPr>
          <p:cNvPr id="5" name="irc_mi" descr="http://e-safety.delapreprimaryschool.org/wp-content/uploads/sites/10/2013/02/2267803_orig.jpg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412776"/>
            <a:ext cx="3456383" cy="379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Výsledek obrázku pro safety on the internet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484784"/>
            <a:ext cx="396044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Don´t </a:t>
            </a:r>
            <a:r>
              <a:rPr lang="cs-CZ" dirty="0" err="1" smtClean="0"/>
              <a:t>arrange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meeting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someone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</a:t>
            </a:r>
            <a:r>
              <a:rPr lang="cs-CZ" dirty="0" err="1" smtClean="0"/>
              <a:t>unless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tell </a:t>
            </a:r>
            <a:r>
              <a:rPr lang="cs-CZ" dirty="0" err="1" smtClean="0"/>
              <a:t>someone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Don´t </a:t>
            </a:r>
            <a:r>
              <a:rPr lang="cs-CZ" dirty="0" err="1" smtClean="0"/>
              <a:t>give</a:t>
            </a:r>
            <a:r>
              <a:rPr lang="cs-CZ" dirty="0" smtClean="0"/>
              <a:t> a </a:t>
            </a:r>
            <a:r>
              <a:rPr lang="cs-CZ" dirty="0" err="1" smtClean="0"/>
              <a:t>chance</a:t>
            </a:r>
            <a:r>
              <a:rPr lang="cs-CZ" dirty="0" smtClean="0"/>
              <a:t> to </a:t>
            </a:r>
            <a:r>
              <a:rPr lang="cs-CZ" dirty="0" err="1" smtClean="0"/>
              <a:t>viruses</a:t>
            </a:r>
            <a:r>
              <a:rPr lang="cs-CZ" dirty="0" smtClean="0"/>
              <a:t>. Do not open mail </a:t>
            </a:r>
            <a:r>
              <a:rPr lang="cs-CZ" dirty="0" err="1" smtClean="0"/>
              <a:t>attachements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came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address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don´t </a:t>
            </a:r>
            <a:r>
              <a:rPr lang="cs-CZ" dirty="0" err="1" smtClean="0"/>
              <a:t>know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antivirus </a:t>
            </a:r>
            <a:br>
              <a:rPr lang="cs-CZ" dirty="0" smtClean="0"/>
            </a:br>
            <a:r>
              <a:rPr lang="cs-CZ" dirty="0" smtClean="0"/>
              <a:t>program.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4149080"/>
            <a:ext cx="3657600" cy="202312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6" name="Picture 2" descr="http://www.safetypostershop.com/wp-content/uploads/2012/03/Internet-Safety-Unwanted-Email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340768"/>
            <a:ext cx="264795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Don´t trust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internet.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5589240"/>
            <a:ext cx="3657600" cy="58296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6" name="Picture 2" descr="Výsledek obrázku pro safety on the inter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140968"/>
            <a:ext cx="2403723" cy="3240360"/>
          </a:xfrm>
          <a:prstGeom prst="rect">
            <a:avLst/>
          </a:prstGeom>
          <a:noFill/>
        </p:spPr>
      </p:pic>
      <p:pic>
        <p:nvPicPr>
          <p:cNvPr id="7" name="Picture 2" descr="Výsledek obrázku pro safety on the inter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140968"/>
            <a:ext cx="2403723" cy="3240360"/>
          </a:xfrm>
          <a:prstGeom prst="rect">
            <a:avLst/>
          </a:prstGeom>
          <a:noFill/>
        </p:spPr>
      </p:pic>
      <p:pic>
        <p:nvPicPr>
          <p:cNvPr id="8" name="Picture 2" descr="Výsledek obrázku pro safety on the inter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88640"/>
            <a:ext cx="2403723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805264"/>
            <a:ext cx="3657600" cy="366936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don´t </a:t>
            </a:r>
            <a:r>
              <a:rPr lang="cs-CZ" dirty="0" err="1" smtClean="0"/>
              <a:t>want</a:t>
            </a:r>
            <a:r>
              <a:rPr lang="cs-CZ" dirty="0" smtClean="0"/>
              <a:t> to </a:t>
            </a:r>
            <a:r>
              <a:rPr lang="cs-CZ" dirty="0" err="1" smtClean="0"/>
              <a:t>talk</a:t>
            </a:r>
            <a:r>
              <a:rPr lang="cs-CZ" dirty="0" smtClean="0"/>
              <a:t> to </a:t>
            </a:r>
            <a:r>
              <a:rPr lang="cs-CZ" dirty="0" err="1" smtClean="0"/>
              <a:t>someone</a:t>
            </a:r>
            <a:r>
              <a:rPr lang="cs-CZ" dirty="0" smtClean="0"/>
              <a:t>, don´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1748" name="Picture 4" descr="Výsledek obrázku pro safety on the inter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2376264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262</Words>
  <Application>Microsoft Office PowerPoint</Application>
  <PresentationFormat>Předvádění na obrazovce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Safety on the internet </vt:lpstr>
      <vt:lpstr>1)</vt:lpstr>
      <vt:lpstr>2)</vt:lpstr>
      <vt:lpstr>3)</vt:lpstr>
      <vt:lpstr>4)</vt:lpstr>
      <vt:lpstr>5)</vt:lpstr>
      <vt:lpstr>6)</vt:lpstr>
      <vt:lpstr>7)</vt:lpstr>
      <vt:lpstr>8)</vt:lpstr>
      <vt:lpstr>9)</vt:lpstr>
      <vt:lpstr>10)</vt:lpstr>
      <vt:lpstr>11)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on the internet</dc:title>
  <dc:creator>Ivana</dc:creator>
  <cp:lastModifiedBy>Ivana</cp:lastModifiedBy>
  <cp:revision>11</cp:revision>
  <dcterms:created xsi:type="dcterms:W3CDTF">2015-05-06T19:56:08Z</dcterms:created>
  <dcterms:modified xsi:type="dcterms:W3CDTF">2015-05-19T17:41:06Z</dcterms:modified>
</cp:coreProperties>
</file>