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A0A4-24BD-443E-88CF-492315488CD3}" type="datetimeFigureOut">
              <a:rPr lang="cs-CZ" smtClean="0"/>
              <a:t>15.9.2015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4104-2ED1-411F-BE67-CDED17D44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481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A0A4-24BD-443E-88CF-492315488CD3}" type="datetimeFigureOut">
              <a:rPr lang="cs-CZ" smtClean="0"/>
              <a:t>15.9.2015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4104-2ED1-411F-BE67-CDED17D44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148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A0A4-24BD-443E-88CF-492315488CD3}" type="datetimeFigureOut">
              <a:rPr lang="cs-CZ" smtClean="0"/>
              <a:t>15.9.2015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4104-2ED1-411F-BE67-CDED17D44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327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A0A4-24BD-443E-88CF-492315488CD3}" type="datetimeFigureOut">
              <a:rPr lang="cs-CZ" smtClean="0"/>
              <a:t>15.9.2015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4104-2ED1-411F-BE67-CDED17D44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277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A0A4-24BD-443E-88CF-492315488CD3}" type="datetimeFigureOut">
              <a:rPr lang="cs-CZ" smtClean="0"/>
              <a:t>15.9.2015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4104-2ED1-411F-BE67-CDED17D44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066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A0A4-24BD-443E-88CF-492315488CD3}" type="datetimeFigureOut">
              <a:rPr lang="cs-CZ" smtClean="0"/>
              <a:t>15.9.2015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4104-2ED1-411F-BE67-CDED17D44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71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A0A4-24BD-443E-88CF-492315488CD3}" type="datetimeFigureOut">
              <a:rPr lang="cs-CZ" smtClean="0"/>
              <a:t>15.9.2015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4104-2ED1-411F-BE67-CDED17D44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719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A0A4-24BD-443E-88CF-492315488CD3}" type="datetimeFigureOut">
              <a:rPr lang="cs-CZ" smtClean="0"/>
              <a:t>15.9.2015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4104-2ED1-411F-BE67-CDED17D44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9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A0A4-24BD-443E-88CF-492315488CD3}" type="datetimeFigureOut">
              <a:rPr lang="cs-CZ" smtClean="0"/>
              <a:t>15.9.2015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4104-2ED1-411F-BE67-CDED17D44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10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A0A4-24BD-443E-88CF-492315488CD3}" type="datetimeFigureOut">
              <a:rPr lang="cs-CZ" smtClean="0"/>
              <a:t>15.9.2015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4104-2ED1-411F-BE67-CDED17D44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35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A0A4-24BD-443E-88CF-492315488CD3}" type="datetimeFigureOut">
              <a:rPr lang="cs-CZ" smtClean="0"/>
              <a:t>15.9.2015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D4104-2ED1-411F-BE67-CDED17D44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18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6A0A4-24BD-443E-88CF-492315488CD3}" type="datetimeFigureOut">
              <a:rPr lang="cs-CZ" smtClean="0"/>
              <a:t>15.9.2015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D4104-2ED1-411F-BE67-CDED17D44F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44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etwinning.cz/1-uko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etwinning.cz/2-uko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etwinning.cz/3-uko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etwinning.cz/4-uko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www.etwinning.cz/5-uko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www.youtube.com/watch?v=7re_I_UAvE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://etwinning.cz/6-ukol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://www.etwinning.cz/7-uko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69757" y="764704"/>
            <a:ext cx="7772400" cy="1470025"/>
          </a:xfrm>
        </p:spPr>
        <p:txBody>
          <a:bodyPr/>
          <a:lstStyle/>
          <a:p>
            <a:r>
              <a:rPr lang="cs-CZ" b="1" dirty="0"/>
              <a:t>Hrajeme si s </a:t>
            </a:r>
            <a:r>
              <a:rPr lang="cs-CZ" b="1" dirty="0" err="1"/>
              <a:t>eTwinningem</a:t>
            </a:r>
            <a:r>
              <a:rPr lang="cs-CZ" b="1" dirty="0"/>
              <a:t> 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55557" y="1484784"/>
            <a:ext cx="6400800" cy="1752600"/>
          </a:xfrm>
        </p:spPr>
        <p:txBody>
          <a:bodyPr/>
          <a:lstStyle/>
          <a:p>
            <a:r>
              <a:rPr lang="cs-CZ" b="1" dirty="0"/>
              <a:t>Hrajeme si s </a:t>
            </a:r>
            <a:r>
              <a:rPr lang="cs-CZ" b="1" dirty="0" err="1"/>
              <a:t>eTwinningem</a:t>
            </a:r>
            <a:r>
              <a:rPr lang="cs-CZ" b="1" dirty="0"/>
              <a:t> 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354" y="2276872"/>
            <a:ext cx="4824084" cy="2958771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1891661" y="5589240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/>
              <a:t>ZŠaMŠ</a:t>
            </a:r>
            <a:r>
              <a:rPr lang="cs-CZ" sz="2800" dirty="0" smtClean="0"/>
              <a:t> Lískovec, Frýdek - Místek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9484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301608" cy="1143000"/>
          </a:xfrm>
        </p:spPr>
        <p:txBody>
          <a:bodyPr>
            <a:normAutofit fontScale="90000"/>
          </a:bodyPr>
          <a:lstStyle/>
          <a:p>
            <a:r>
              <a:rPr lang="cs-CZ" b="1" dirty="0" err="1" smtClean="0"/>
              <a:t>eTwinning</a:t>
            </a:r>
            <a:r>
              <a:rPr lang="cs-CZ" b="1" dirty="0" smtClean="0"/>
              <a:t> je jednička </a:t>
            </a:r>
            <a:br>
              <a:rPr lang="cs-CZ" b="1" dirty="0" smtClean="0"/>
            </a:br>
            <a:r>
              <a:rPr lang="cs-CZ" b="1" dirty="0" smtClean="0"/>
              <a:t>a my jsme šťastná sedmička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87" y="1896269"/>
            <a:ext cx="7134225" cy="3933825"/>
          </a:xfrm>
        </p:spPr>
      </p:pic>
    </p:spTree>
    <p:extLst>
      <p:ext uri="{BB962C8B-B14F-4D97-AF65-F5344CB8AC3E}">
        <p14:creationId xmlns:p14="http://schemas.microsoft.com/office/powerpoint/2010/main" val="604113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hlinkClick r:id="rId2"/>
              </a:rPr>
              <a:t>1. ÚKOL: Začínáme 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25" y="2201069"/>
            <a:ext cx="5924550" cy="3324225"/>
          </a:xfrm>
        </p:spPr>
      </p:pic>
    </p:spTree>
    <p:extLst>
      <p:ext uri="{BB962C8B-B14F-4D97-AF65-F5344CB8AC3E}">
        <p14:creationId xmlns:p14="http://schemas.microsoft.com/office/powerpoint/2010/main" val="3774259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2. ÚKOL: Nice to meet you!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  <p:extLst>
      <p:ext uri="{BB962C8B-B14F-4D97-AF65-F5344CB8AC3E}">
        <p14:creationId xmlns:p14="http://schemas.microsoft.com/office/powerpoint/2010/main" val="3323815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>
                <a:hlinkClick r:id="rId2"/>
              </a:rPr>
              <a:t>3. ÚKOL: </a:t>
            </a:r>
            <a:r>
              <a:rPr lang="cs-CZ" u="sng" dirty="0" err="1">
                <a:hlinkClick r:id="rId2"/>
              </a:rPr>
              <a:t>Přemýšlej,než</a:t>
            </a:r>
            <a:r>
              <a:rPr lang="cs-CZ" u="sng" dirty="0">
                <a:hlinkClick r:id="rId2"/>
              </a:rPr>
              <a:t> </a:t>
            </a:r>
            <a:r>
              <a:rPr lang="cs-CZ" u="sng" dirty="0" err="1">
                <a:hlinkClick r:id="rId2"/>
              </a:rPr>
              <a:t>nasdílíš</a:t>
            </a:r>
            <a:r>
              <a:rPr lang="cs-CZ" u="sng" dirty="0">
                <a:hlinkClick r:id="rId2"/>
              </a:rPr>
              <a:t>. Moje soukromí! Nekoukat, Nešťourat!</a:t>
            </a:r>
            <a:endParaRPr lang="cs-CZ" dirty="0"/>
          </a:p>
        </p:txBody>
      </p:sp>
      <p:pic>
        <p:nvPicPr>
          <p:cNvPr id="10" name="Zástupný symbol pro obsah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21819"/>
            <a:ext cx="8229600" cy="3682725"/>
          </a:xfrm>
        </p:spPr>
      </p:pic>
    </p:spTree>
    <p:extLst>
      <p:ext uri="{BB962C8B-B14F-4D97-AF65-F5344CB8AC3E}">
        <p14:creationId xmlns:p14="http://schemas.microsoft.com/office/powerpoint/2010/main" val="808733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hlinkClick r:id="rId2"/>
              </a:rPr>
              <a:t>4. ÚKOL: </a:t>
            </a:r>
            <a:r>
              <a:rPr lang="cs-CZ" u="sng" dirty="0" err="1">
                <a:hlinkClick r:id="rId2"/>
              </a:rPr>
              <a:t>eTwinning</a:t>
            </a:r>
            <a:r>
              <a:rPr lang="cs-CZ" u="sng" dirty="0">
                <a:hlinkClick r:id="rId2"/>
              </a:rPr>
              <a:t> </a:t>
            </a:r>
            <a:r>
              <a:rPr lang="cs-CZ" u="sng" dirty="0" err="1">
                <a:hlinkClick r:id="rId2"/>
              </a:rPr>
              <a:t>Day</a:t>
            </a:r>
            <a:r>
              <a:rPr lang="cs-CZ" u="sng" dirty="0">
                <a:hlinkClick r:id="rId2"/>
              </a:rPr>
              <a:t>! 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362994"/>
            <a:ext cx="5943600" cy="3000375"/>
          </a:xfrm>
        </p:spPr>
      </p:pic>
    </p:spTree>
    <p:extLst>
      <p:ext uri="{BB962C8B-B14F-4D97-AF65-F5344CB8AC3E}">
        <p14:creationId xmlns:p14="http://schemas.microsoft.com/office/powerpoint/2010/main" val="3738283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0996" y="955122"/>
            <a:ext cx="8229600" cy="1143000"/>
          </a:xfrm>
        </p:spPr>
        <p:txBody>
          <a:bodyPr>
            <a:normAutofit fontScale="90000"/>
          </a:bodyPr>
          <a:lstStyle/>
          <a:p>
            <a:pPr fontAlgn="base"/>
            <a:r>
              <a:rPr lang="cs-CZ" u="sng" dirty="0">
                <a:hlinkClick r:id="rId2"/>
              </a:rPr>
              <a:t>5. ÚKOL: Jak se učím s </a:t>
            </a:r>
            <a:r>
              <a:rPr lang="cs-CZ" u="sng" dirty="0" err="1">
                <a:hlinkClick r:id="rId2"/>
              </a:rPr>
              <a:t>eTwinningem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90" y="1600200"/>
            <a:ext cx="8125220" cy="4525963"/>
          </a:xfrm>
        </p:spPr>
      </p:pic>
    </p:spTree>
    <p:extLst>
      <p:ext uri="{BB962C8B-B14F-4D97-AF65-F5344CB8AC3E}">
        <p14:creationId xmlns:p14="http://schemas.microsoft.com/office/powerpoint/2010/main" val="274547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132856"/>
            <a:ext cx="7483200" cy="3851647"/>
          </a:xfrm>
        </p:spPr>
      </p:pic>
    </p:spTree>
    <p:extLst>
      <p:ext uri="{BB962C8B-B14F-4D97-AF65-F5344CB8AC3E}">
        <p14:creationId xmlns:p14="http://schemas.microsoft.com/office/powerpoint/2010/main" val="154950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hlinkClick r:id="rId2"/>
              </a:rPr>
              <a:t>6. ÚKOL: Maraton </a:t>
            </a:r>
            <a:r>
              <a:rPr lang="cs-CZ" u="sng" dirty="0" err="1">
                <a:hlinkClick r:id="rId2"/>
              </a:rPr>
              <a:t>eTwinning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148681"/>
            <a:ext cx="4572000" cy="3429000"/>
          </a:xfrm>
        </p:spPr>
      </p:pic>
    </p:spTree>
    <p:extLst>
      <p:ext uri="{BB962C8B-B14F-4D97-AF65-F5344CB8AC3E}">
        <p14:creationId xmlns:p14="http://schemas.microsoft.com/office/powerpoint/2010/main" val="3802293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 fontScale="90000"/>
          </a:bodyPr>
          <a:lstStyle/>
          <a:p>
            <a:pPr fontAlgn="base"/>
            <a:r>
              <a:rPr lang="cs-CZ" u="sng" dirty="0">
                <a:hlinkClick r:id="rId2"/>
              </a:rPr>
              <a:t>7. Úkol: Prázdninové sdílení nápadů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700808"/>
            <a:ext cx="9144000" cy="3353569"/>
          </a:xfrm>
        </p:spPr>
      </p:pic>
    </p:spTree>
    <p:extLst>
      <p:ext uri="{BB962C8B-B14F-4D97-AF65-F5344CB8AC3E}">
        <p14:creationId xmlns:p14="http://schemas.microsoft.com/office/powerpoint/2010/main" val="13313186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60</Words>
  <Application>Microsoft Office PowerPoint</Application>
  <PresentationFormat>Předvádění na obrazovce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Hrajeme si s eTwinningem  </vt:lpstr>
      <vt:lpstr>1. ÚKOL: Začínáme </vt:lpstr>
      <vt:lpstr>2. ÚKOL: Nice to meet you!</vt:lpstr>
      <vt:lpstr>3. ÚKOL: Přemýšlej,než nasdílíš. Moje soukromí! Nekoukat, Nešťourat!</vt:lpstr>
      <vt:lpstr>4. ÚKOL: eTwinning Day! </vt:lpstr>
      <vt:lpstr>5. ÚKOL: Jak se učím s eTwinningem  </vt:lpstr>
      <vt:lpstr>Prezentace aplikace PowerPoint</vt:lpstr>
      <vt:lpstr>6. ÚKOL: Maraton eTwinning</vt:lpstr>
      <vt:lpstr>7. Úkol: Prázdninové sdílení nápadů  </vt:lpstr>
      <vt:lpstr>eTwinning je jednička  a my jsme šťastná sedmička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</dc:creator>
  <cp:lastModifiedBy>Eva</cp:lastModifiedBy>
  <cp:revision>7</cp:revision>
  <dcterms:created xsi:type="dcterms:W3CDTF">2015-09-15T19:27:00Z</dcterms:created>
  <dcterms:modified xsi:type="dcterms:W3CDTF">2015-09-15T20:06:14Z</dcterms:modified>
</cp:coreProperties>
</file>