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538-3EF0-445C-B46F-422B232A287D}" type="datetimeFigureOut">
              <a:rPr lang="de-DE" smtClean="0"/>
              <a:t>13.01.2018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75EB-330A-4C08-9119-3E398CCD5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60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538-3EF0-445C-B46F-422B232A287D}" type="datetimeFigureOut">
              <a:rPr lang="de-DE" smtClean="0"/>
              <a:t>13.01.2018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75EB-330A-4C08-9119-3E398CCD5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18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538-3EF0-445C-B46F-422B232A287D}" type="datetimeFigureOut">
              <a:rPr lang="de-DE" smtClean="0"/>
              <a:t>13.01.2018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75EB-330A-4C08-9119-3E398CCD5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93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538-3EF0-445C-B46F-422B232A287D}" type="datetimeFigureOut">
              <a:rPr lang="de-DE" smtClean="0"/>
              <a:t>13.01.2018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75EB-330A-4C08-9119-3E398CCD5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40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4538-3EF0-445C-B46F-422B232A287D}" type="datetimeFigureOut">
              <a:rPr lang="de-DE" smtClean="0"/>
              <a:t>13.01.2018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75EB-330A-4C08-9119-3E398CCD5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7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84538-3EF0-445C-B46F-422B232A287D}" type="datetimeFigureOut">
              <a:rPr lang="de-DE" smtClean="0"/>
              <a:t>13.01.2018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75EB-330A-4C08-9119-3E398CCD5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4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  <p:sldLayoutId id="2147483658" r:id="rId4"/>
    <p:sldLayoutId id="214748365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ta-reise.info/Hauptseiten/Essen.htm" TargetMode="External"/><Relationship Id="rId2" Type="http://schemas.openxmlformats.org/officeDocument/2006/relationships/hyperlink" Target="https://www.tripadvisor.de/Attractions-g189413-Activities-Cre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ransfermarkt.de/georgios-samaras/profil/spieler/6855" TargetMode="External"/><Relationship Id="rId4" Type="http://schemas.openxmlformats.org/officeDocument/2006/relationships/hyperlink" Target="https://de.wikipedia.org/wiki/Nana_Mouskour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EoK5PmzPpo" TargetMode="External"/><Relationship Id="rId2" Type="http://schemas.openxmlformats.org/officeDocument/2006/relationships/hyperlink" Target="https://www.youtube.com/watch?v=GWbUXGSEd7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987824" y="2636912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/>
              <a:t>Crete</a:t>
            </a:r>
            <a:endParaRPr lang="de-DE" sz="3600" dirty="0"/>
          </a:p>
          <a:p>
            <a:pPr algn="ctr"/>
            <a:endParaRPr lang="de-DE" sz="3600" dirty="0"/>
          </a:p>
          <a:p>
            <a:pPr algn="ctr"/>
            <a:r>
              <a:rPr lang="de-DE" sz="3600" dirty="0" smtClean="0"/>
              <a:t>Robin </a:t>
            </a:r>
            <a:r>
              <a:rPr lang="de-DE" sz="3600" dirty="0" err="1" smtClean="0"/>
              <a:t>Schork</a:t>
            </a:r>
            <a:endParaRPr lang="de-DE" sz="3600" dirty="0" smtClean="0"/>
          </a:p>
          <a:p>
            <a:pPr algn="ctr"/>
            <a:r>
              <a:rPr lang="de-DE" sz="3600" dirty="0" smtClean="0"/>
              <a:t>Max Kaiser</a:t>
            </a:r>
          </a:p>
          <a:p>
            <a:pPr algn="ctr"/>
            <a:r>
              <a:rPr lang="de-DE" sz="3600" dirty="0" smtClean="0"/>
              <a:t>Louisa </a:t>
            </a:r>
            <a:r>
              <a:rPr lang="de-DE" sz="3600" dirty="0" err="1" smtClean="0"/>
              <a:t>Spröhnle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1660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03848" y="54868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/>
              <a:t>Quellen</a:t>
            </a:r>
            <a:endParaRPr lang="de-DE" sz="4400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2156286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www.tripadvisor.de/Attractions-g189413-Activities-Crete.html</a:t>
            </a:r>
            <a:r>
              <a:rPr lang="de-DE" dirty="0" smtClean="0"/>
              <a:t> 06/12/17</a:t>
            </a:r>
          </a:p>
          <a:p>
            <a:r>
              <a:rPr lang="de-DE" dirty="0" smtClean="0"/>
              <a:t> </a:t>
            </a:r>
          </a:p>
          <a:p>
            <a:r>
              <a:rPr lang="de-DE" dirty="0" smtClean="0">
                <a:hlinkClick r:id="rId3"/>
              </a:rPr>
              <a:t>http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www.kreta-reise.info/Hauptseiten/Essen.htm</a:t>
            </a:r>
            <a:r>
              <a:rPr lang="de-DE" dirty="0" smtClean="0"/>
              <a:t> 06/12/17</a:t>
            </a:r>
            <a:endParaRPr lang="de-DE" dirty="0" smtClean="0"/>
          </a:p>
          <a:p>
            <a:endParaRPr lang="de-DE" dirty="0"/>
          </a:p>
          <a:p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de.wikipedia.org/wiki/Nana_Mouskouri</a:t>
            </a:r>
            <a:r>
              <a:rPr lang="de-DE" dirty="0" smtClean="0"/>
              <a:t> 06/12/17</a:t>
            </a:r>
            <a:endParaRPr lang="de-DE" dirty="0" smtClean="0"/>
          </a:p>
          <a:p>
            <a:endParaRPr lang="de-DE" dirty="0"/>
          </a:p>
          <a:p>
            <a:r>
              <a:rPr lang="de-DE" dirty="0">
                <a:hlinkClick r:id="rId5"/>
              </a:rPr>
              <a:t>https</a:t>
            </a:r>
            <a:r>
              <a:rPr lang="de-DE">
                <a:hlinkClick r:id="rId5"/>
              </a:rPr>
              <a:t>://</a:t>
            </a:r>
            <a:r>
              <a:rPr lang="de-DE" smtClean="0">
                <a:hlinkClick r:id="rId5"/>
              </a:rPr>
              <a:t>www.transfermarkt.de/georgios-samaras/profil/spieler/6855</a:t>
            </a:r>
            <a:r>
              <a:rPr lang="de-DE" smtClean="0"/>
              <a:t> 06/12/17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6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1700808"/>
            <a:ext cx="80648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dirty="0" smtClean="0"/>
              <a:t> </a:t>
            </a:r>
            <a:r>
              <a:rPr lang="de-DE" sz="3200" dirty="0" err="1" smtClean="0"/>
              <a:t>Structure</a:t>
            </a:r>
            <a:endParaRPr lang="de-DE" sz="32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 smtClean="0"/>
              <a:t>information</a:t>
            </a:r>
            <a:endParaRPr lang="de-DE" sz="24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2400" dirty="0" err="1" smtClean="0"/>
              <a:t>capital</a:t>
            </a:r>
            <a:r>
              <a:rPr lang="de-DE" sz="2400" dirty="0" smtClean="0"/>
              <a:t> </a:t>
            </a:r>
            <a:r>
              <a:rPr lang="de-DE" sz="2400" dirty="0" err="1"/>
              <a:t>city</a:t>
            </a:r>
            <a:endParaRPr lang="de-DE" sz="24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2400" dirty="0" err="1"/>
              <a:t>buildings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special</a:t>
            </a:r>
            <a:r>
              <a:rPr lang="de-DE" sz="2400" dirty="0"/>
              <a:t> </a:t>
            </a:r>
            <a:r>
              <a:rPr lang="de-DE" sz="2400" dirty="0" err="1"/>
              <a:t>sights</a:t>
            </a:r>
            <a:endParaRPr lang="de-DE" sz="24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2400" dirty="0" err="1" smtClean="0"/>
              <a:t>animals</a:t>
            </a:r>
            <a:endParaRPr lang="de-DE" sz="24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2400" dirty="0" err="1"/>
              <a:t>food</a:t>
            </a:r>
            <a:endParaRPr lang="de-DE" sz="24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2400" dirty="0" err="1"/>
              <a:t>famous</a:t>
            </a:r>
            <a:r>
              <a:rPr lang="de-DE" sz="2400" dirty="0"/>
              <a:t> </a:t>
            </a:r>
            <a:r>
              <a:rPr lang="de-DE" sz="2400" dirty="0" err="1"/>
              <a:t>people</a:t>
            </a:r>
            <a:endParaRPr lang="de-DE" sz="24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2400" dirty="0" err="1"/>
              <a:t>music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dance</a:t>
            </a:r>
            <a:endParaRPr lang="de-DE" sz="2400" dirty="0"/>
          </a:p>
          <a:p>
            <a:pPr lvl="2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635896" y="404664"/>
            <a:ext cx="1416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dirty="0" err="1"/>
              <a:t>Crete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468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260649"/>
            <a:ext cx="7772400" cy="10081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General </a:t>
            </a:r>
            <a:r>
              <a:rPr lang="de-DE" dirty="0" err="1" smtClean="0"/>
              <a:t>information</a:t>
            </a:r>
            <a:endParaRPr lang="de-DE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412776"/>
            <a:ext cx="2847975" cy="2343150"/>
          </a:xfrm>
          <a:prstGeom prst="rect">
            <a:avLst/>
          </a:prstGeom>
          <a:noFill/>
          <a:ln w="508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" y="4121445"/>
            <a:ext cx="8955087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480619" y="1274512"/>
            <a:ext cx="43924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2500" dirty="0" err="1" smtClean="0"/>
              <a:t>location</a:t>
            </a:r>
            <a:r>
              <a:rPr lang="de-DE" sz="2500" dirty="0" smtClean="0"/>
              <a:t>:  </a:t>
            </a:r>
            <a:r>
              <a:rPr lang="de-DE" sz="2500" dirty="0" err="1" smtClean="0"/>
              <a:t>eas</a:t>
            </a:r>
            <a:r>
              <a:rPr lang="en-US" sz="2500" noProof="0" dirty="0" smtClean="0"/>
              <a:t>tern </a:t>
            </a:r>
            <a:r>
              <a:rPr lang="en-US" sz="2500" noProof="0" dirty="0" err="1" smtClean="0"/>
              <a:t>mediterranean</a:t>
            </a:r>
            <a:endParaRPr lang="en-US" sz="2500" noProof="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noProof="0" dirty="0" smtClean="0"/>
              <a:t>population: 623.000 (2011)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noProof="0" dirty="0" smtClean="0"/>
              <a:t>area: 8300 km²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noProof="0" dirty="0" smtClean="0"/>
              <a:t>capital city:</a:t>
            </a:r>
            <a:r>
              <a:rPr lang="en-US" sz="2500" baseline="0" noProof="0" dirty="0" smtClean="0"/>
              <a:t> </a:t>
            </a:r>
            <a:r>
              <a:rPr lang="en-US" sz="2500" baseline="0" noProof="0" dirty="0" err="1" smtClean="0"/>
              <a:t>Heraklion</a:t>
            </a:r>
            <a:endParaRPr lang="en-US" sz="2500" baseline="0" noProof="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baseline="0" noProof="0" dirty="0" smtClean="0"/>
              <a:t>highest point: Mount Ida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noProof="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noProof="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noProof="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noProof="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030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Heraklion</a:t>
            </a:r>
            <a:endParaRPr lang="de-DE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capital</a:t>
            </a:r>
            <a:r>
              <a:rPr lang="de-DE" dirty="0" smtClean="0"/>
              <a:t> </a:t>
            </a:r>
            <a:r>
              <a:rPr lang="de-DE" dirty="0" err="1" smtClean="0"/>
              <a:t>city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Crete</a:t>
            </a:r>
            <a:endParaRPr lang="de-DE" dirty="0" smtClean="0"/>
          </a:p>
          <a:p>
            <a:r>
              <a:rPr lang="de-DE" dirty="0" err="1" smtClean="0"/>
              <a:t>population</a:t>
            </a:r>
            <a:r>
              <a:rPr lang="de-DE" dirty="0" smtClean="0"/>
              <a:t>: 173.450 (2011)</a:t>
            </a:r>
          </a:p>
          <a:p>
            <a:r>
              <a:rPr lang="de-DE" dirty="0" err="1" smtClean="0"/>
              <a:t>area</a:t>
            </a:r>
            <a:r>
              <a:rPr lang="de-DE" dirty="0" smtClean="0"/>
              <a:t>: 245,12 km²</a:t>
            </a:r>
          </a:p>
          <a:p>
            <a:r>
              <a:rPr lang="de-DE" dirty="0" err="1" smtClean="0"/>
              <a:t>mayor</a:t>
            </a:r>
            <a:r>
              <a:rPr lang="de-DE" dirty="0" smtClean="0"/>
              <a:t>: Giannis </a:t>
            </a:r>
            <a:r>
              <a:rPr lang="de-DE" dirty="0" err="1" smtClean="0"/>
              <a:t>Kourakis</a:t>
            </a:r>
            <a:r>
              <a:rPr lang="de-DE" dirty="0" smtClean="0"/>
              <a:t>  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06602"/>
            <a:ext cx="4312059" cy="17281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724660" cy="20434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6" y="4106596"/>
            <a:ext cx="2692754" cy="20195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260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Buildings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sights</a:t>
            </a:r>
            <a:endParaRPr lang="de-DE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Matala</a:t>
            </a:r>
            <a:endParaRPr lang="de-DE" dirty="0" smtClean="0"/>
          </a:p>
          <a:p>
            <a:r>
              <a:rPr lang="de-DE" dirty="0" err="1" smtClean="0"/>
              <a:t>Archeological</a:t>
            </a:r>
            <a:r>
              <a:rPr lang="de-DE" dirty="0" smtClean="0"/>
              <a:t> Museum (Iraklion)</a:t>
            </a:r>
          </a:p>
          <a:p>
            <a:r>
              <a:rPr lang="de-DE" dirty="0" smtClean="0"/>
              <a:t>Palace </a:t>
            </a:r>
            <a:r>
              <a:rPr lang="de-DE" dirty="0" err="1" smtClean="0"/>
              <a:t>of</a:t>
            </a:r>
            <a:r>
              <a:rPr lang="de-DE" dirty="0" smtClean="0"/>
              <a:t> Knossos</a:t>
            </a:r>
          </a:p>
          <a:p>
            <a:r>
              <a:rPr lang="de-DE" dirty="0" err="1" smtClean="0"/>
              <a:t>Monastery</a:t>
            </a:r>
            <a:r>
              <a:rPr lang="de-DE" dirty="0" smtClean="0"/>
              <a:t> Arkadi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03495" cy="25376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73456"/>
            <a:ext cx="3765402" cy="24926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39684"/>
            <a:ext cx="3456384" cy="21602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500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</a:t>
            </a:r>
            <a:r>
              <a:rPr lang="de-DE" dirty="0" smtClean="0"/>
              <a:t>nimals</a:t>
            </a:r>
            <a:endParaRPr lang="de-DE" dirty="0"/>
          </a:p>
        </p:txBody>
      </p:sp>
      <p:sp>
        <p:nvSpPr>
          <p:cNvPr id="3" name="Inhaltsplatzhalter 3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Kri</a:t>
            </a:r>
            <a:r>
              <a:rPr lang="de-DE" dirty="0" smtClean="0"/>
              <a:t> </a:t>
            </a:r>
            <a:r>
              <a:rPr lang="de-DE" dirty="0" err="1" smtClean="0"/>
              <a:t>Kri</a:t>
            </a:r>
            <a:r>
              <a:rPr lang="de-DE" dirty="0" smtClean="0"/>
              <a:t> </a:t>
            </a:r>
            <a:r>
              <a:rPr lang="de-DE" dirty="0" err="1" smtClean="0"/>
              <a:t>goats</a:t>
            </a:r>
            <a:endParaRPr lang="de-DE" dirty="0" smtClean="0"/>
          </a:p>
          <a:p>
            <a:r>
              <a:rPr lang="de-DE" dirty="0" err="1" smtClean="0"/>
              <a:t>Bearded</a:t>
            </a:r>
            <a:r>
              <a:rPr lang="de-DE" dirty="0" smtClean="0"/>
              <a:t> </a:t>
            </a:r>
            <a:r>
              <a:rPr lang="de-DE" dirty="0" err="1" smtClean="0"/>
              <a:t>vulture</a:t>
            </a:r>
            <a:endParaRPr lang="de-DE" dirty="0" smtClean="0"/>
          </a:p>
          <a:p>
            <a:r>
              <a:rPr lang="de-DE" dirty="0" smtClean="0"/>
              <a:t>Green </a:t>
            </a:r>
            <a:r>
              <a:rPr lang="de-DE" dirty="0" err="1" smtClean="0"/>
              <a:t>lizard</a:t>
            </a:r>
            <a:endParaRPr lang="de-DE" dirty="0" smtClean="0"/>
          </a:p>
          <a:p>
            <a:r>
              <a:rPr lang="de-DE" dirty="0" err="1" smtClean="0"/>
              <a:t>Freshwater</a:t>
            </a:r>
            <a:r>
              <a:rPr lang="de-DE" dirty="0" smtClean="0"/>
              <a:t> </a:t>
            </a:r>
            <a:r>
              <a:rPr lang="de-DE" dirty="0" err="1" smtClean="0"/>
              <a:t>crab</a:t>
            </a:r>
            <a:endParaRPr lang="de-DE" dirty="0" smtClean="0"/>
          </a:p>
          <a:p>
            <a:r>
              <a:rPr lang="de-DE" dirty="0" err="1" smtClean="0"/>
              <a:t>Loggerhead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turtle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13" y="2283743"/>
            <a:ext cx="2582895" cy="2171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05" y="4837176"/>
            <a:ext cx="2545093" cy="1908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13" y="274638"/>
            <a:ext cx="2517184" cy="17368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592735" cy="1732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53" y="5013176"/>
            <a:ext cx="2588230" cy="1732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03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59632" y="548679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Food</a:t>
            </a:r>
            <a:endParaRPr lang="en-US" sz="44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Dakos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Stamnagathi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Apaki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err="1" smtClean="0"/>
              <a:t>Marathópita</a:t>
            </a:r>
            <a:endParaRPr lang="en-US" sz="2000" dirty="0" smtClean="0"/>
          </a:p>
        </p:txBody>
      </p:sp>
      <p:pic>
        <p:nvPicPr>
          <p:cNvPr id="3074" name="Picture 2" descr="https://www.ottolenghi.co.uk/media/catalog/product/cache/1/image/9df78eab33525d08d6e5fb8d27136e95/r/e/reveg0010013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14" y="1628800"/>
            <a:ext cx="2376264" cy="2376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99" y="1628800"/>
            <a:ext cx="2441848" cy="1831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dergebnis für apa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11" y="4734878"/>
            <a:ext cx="2670870" cy="1502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Bildergebnis für Marathópita"/>
          <p:cNvSpPr>
            <a:spLocks noChangeAspect="1" noChangeArrowheads="1"/>
          </p:cNvSpPr>
          <p:nvPr/>
        </p:nvSpPr>
        <p:spPr bwMode="auto">
          <a:xfrm>
            <a:off x="155575" y="-890588"/>
            <a:ext cx="27622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Bildergebnis für Marathópita"/>
          <p:cNvSpPr>
            <a:spLocks noChangeAspect="1" noChangeArrowheads="1"/>
          </p:cNvSpPr>
          <p:nvPr/>
        </p:nvSpPr>
        <p:spPr bwMode="auto">
          <a:xfrm>
            <a:off x="307975" y="-738188"/>
            <a:ext cx="27622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99" y="4734878"/>
            <a:ext cx="260985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34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7526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339752" y="332657"/>
            <a:ext cx="4038600" cy="8640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344738" y="260648"/>
            <a:ext cx="4038600" cy="8169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4400" dirty="0" err="1"/>
              <a:t>f</a:t>
            </a:r>
            <a:r>
              <a:rPr lang="de-DE" sz="4400" dirty="0" err="1" smtClean="0"/>
              <a:t>amous</a:t>
            </a:r>
            <a:r>
              <a:rPr lang="de-DE" sz="4400" dirty="0" smtClean="0"/>
              <a:t> </a:t>
            </a:r>
            <a:r>
              <a:rPr lang="de-DE" sz="4400" dirty="0" err="1" smtClean="0"/>
              <a:t>people</a:t>
            </a:r>
            <a:endParaRPr lang="de-DE" sz="44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762000" y="19050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Nana </a:t>
            </a:r>
            <a:r>
              <a:rPr lang="de-DE" dirty="0" err="1" smtClean="0"/>
              <a:t>Mouskouri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Georgios Samaras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122" name="Picture 2" descr="Bildergebnis für nana mouskou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860179" cy="21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dergebnis für Georgios Sama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3884"/>
            <a:ext cx="4160515" cy="24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79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 txBox="1">
            <a:spLocks/>
          </p:cNvSpPr>
          <p:nvPr/>
        </p:nvSpPr>
        <p:spPr>
          <a:xfrm>
            <a:off x="2339752" y="332656"/>
            <a:ext cx="4040188" cy="6780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4400" dirty="0" err="1"/>
              <a:t>m</a:t>
            </a:r>
            <a:r>
              <a:rPr lang="de-DE" sz="4400" dirty="0" err="1" smtClean="0"/>
              <a:t>usic</a:t>
            </a:r>
            <a:r>
              <a:rPr lang="de-DE" sz="4400" dirty="0" smtClean="0"/>
              <a:t> </a:t>
            </a:r>
            <a:r>
              <a:rPr lang="de-DE" sz="4400" dirty="0" err="1" smtClean="0"/>
              <a:t>and</a:t>
            </a:r>
            <a:r>
              <a:rPr lang="de-DE" sz="4400" dirty="0" smtClean="0"/>
              <a:t> </a:t>
            </a:r>
            <a:r>
              <a:rPr lang="de-DE" sz="4400" dirty="0" err="1" smtClean="0"/>
              <a:t>dance</a:t>
            </a:r>
            <a:endParaRPr lang="de-DE" sz="4400" dirty="0"/>
          </a:p>
        </p:txBody>
      </p:sp>
      <p:sp>
        <p:nvSpPr>
          <p:cNvPr id="3" name="Inhaltsplatzhalter 3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Kastrinos</a:t>
            </a:r>
            <a:r>
              <a:rPr lang="de-DE" dirty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Maleviziotis</a:t>
            </a:r>
            <a:endParaRPr lang="de-DE" dirty="0" smtClean="0"/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www.youtube.com/watch?v=GWbUXGSEd7I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Nana </a:t>
            </a:r>
            <a:r>
              <a:rPr lang="de-DE" dirty="0" err="1" smtClean="0"/>
              <a:t>Mouskouri</a:t>
            </a:r>
            <a:endParaRPr lang="de-DE" dirty="0" smtClean="0"/>
          </a:p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www.youtube.com/watch?v=yEoK5PmzPpo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330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Bildschirmpräsentation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schorkro</dc:creator>
  <cp:lastModifiedBy>augusta bender</cp:lastModifiedBy>
  <cp:revision>26</cp:revision>
  <dcterms:created xsi:type="dcterms:W3CDTF">2017-10-09T05:35:00Z</dcterms:created>
  <dcterms:modified xsi:type="dcterms:W3CDTF">2018-01-13T00:19:39Z</dcterms:modified>
</cp:coreProperties>
</file>