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EDB9-9A5A-4E64-AE59-0DE6003DD568}" type="datetimeFigureOut">
              <a:rPr lang="de-DE" smtClean="0"/>
              <a:t>21.01.2018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2BD5-7CB0-42FC-9351-D36AA5E189C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2.staticflickr.com/8/7228/7378074262_7a075ced1d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929718" cy="64282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257174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Arial" pitchFamily="34" charset="0"/>
                <a:cs typeface="Arial" pitchFamily="34" charset="0"/>
              </a:rPr>
              <a:t>The students from Crete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142852"/>
            <a:ext cx="3214710" cy="4000528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3500398" y="357166"/>
            <a:ext cx="56436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Name:</a:t>
            </a:r>
            <a:r>
              <a:rPr lang="de-DE" dirty="0">
                <a:latin typeface="Arial" pitchFamily="34" charset="0"/>
                <a:cs typeface="Arial" pitchFamily="34" charset="0"/>
              </a:rPr>
              <a:t> Nikolaos Xristakis 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Age: </a:t>
            </a:r>
            <a:r>
              <a:rPr lang="de-DE" dirty="0">
                <a:latin typeface="Arial" pitchFamily="34" charset="0"/>
                <a:cs typeface="Arial" pitchFamily="34" charset="0"/>
              </a:rPr>
              <a:t>16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Siblings:</a:t>
            </a:r>
            <a:r>
              <a:rPr lang="de-DE" dirty="0">
                <a:latin typeface="Arial" pitchFamily="34" charset="0"/>
                <a:cs typeface="Arial" pitchFamily="34" charset="0"/>
              </a:rPr>
              <a:t> 1 brother (21)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Hobbies:</a:t>
            </a:r>
            <a:r>
              <a:rPr lang="de-DE" dirty="0">
                <a:latin typeface="Arial" pitchFamily="34" charset="0"/>
                <a:cs typeface="Arial" pitchFamily="34" charset="0"/>
              </a:rPr>
              <a:t> basketball; going to the gym;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hanging</a:t>
            </a:r>
            <a:r>
              <a:rPr lang="de-DE" dirty="0">
                <a:latin typeface="Arial" pitchFamily="34" charset="0"/>
                <a:cs typeface="Arial" pitchFamily="34" charset="0"/>
              </a:rPr>
              <a:t> out with friends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Pets: </a:t>
            </a:r>
            <a:r>
              <a:rPr lang="de-DE" dirty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Quiz solution: </a:t>
            </a:r>
            <a:r>
              <a:rPr lang="de-DE" dirty="0">
                <a:latin typeface="Arial" pitchFamily="34" charset="0"/>
                <a:cs typeface="Arial" pitchFamily="34" charset="0"/>
              </a:rPr>
              <a:t>likes to drink coffee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He likes to drink coffee and loves food.</a:t>
            </a:r>
          </a:p>
        </p:txBody>
      </p:sp>
      <p:pic>
        <p:nvPicPr>
          <p:cNvPr id="6146" name="Picture 2" descr="C:\Users\Jenny2017\AppData\Local\Microsoft\Windows\INetCache\IE\HWQ6VWQ4\basketbal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00438"/>
            <a:ext cx="4572032" cy="285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42852"/>
            <a:ext cx="2571768" cy="4071966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3357554" y="285728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Name: </a:t>
            </a:r>
            <a:r>
              <a:rPr lang="de-DE" dirty="0">
                <a:latin typeface="Arial" pitchFamily="34" charset="0"/>
                <a:cs typeface="Arial" pitchFamily="34" charset="0"/>
              </a:rPr>
              <a:t>Jenny Galetaki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Age: </a:t>
            </a:r>
            <a:r>
              <a:rPr lang="de-DE" dirty="0">
                <a:latin typeface="Arial" pitchFamily="34" charset="0"/>
                <a:cs typeface="Arial" pitchFamily="34" charset="0"/>
              </a:rPr>
              <a:t>17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Siblings: </a:t>
            </a:r>
            <a:r>
              <a:rPr lang="de-DE" dirty="0">
                <a:latin typeface="Arial" pitchFamily="34" charset="0"/>
                <a:cs typeface="Arial" pitchFamily="34" charset="0"/>
              </a:rPr>
              <a:t>1 brother (21) and 1 sister (25)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Hobbies: </a:t>
            </a:r>
            <a:r>
              <a:rPr lang="de-DE" dirty="0">
                <a:latin typeface="Arial" pitchFamily="34" charset="0"/>
                <a:cs typeface="Arial" pitchFamily="34" charset="0"/>
              </a:rPr>
              <a:t>taking photos; hanging out with friends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Pets: </a:t>
            </a:r>
            <a:r>
              <a:rPr lang="de-DE" dirty="0">
                <a:latin typeface="Arial" pitchFamily="34" charset="0"/>
                <a:cs typeface="Arial" pitchFamily="34" charset="0"/>
              </a:rPr>
              <a:t>1 dog and 1 cat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Quiz solution: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Her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favourite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subjects</a:t>
            </a:r>
            <a:r>
              <a:rPr lang="de-DE" dirty="0">
                <a:latin typeface="Arial" pitchFamily="34" charset="0"/>
                <a:cs typeface="Arial" pitchFamily="34" charset="0"/>
              </a:rPr>
              <a:t> are mathematics, gymnastics and chemistry. Also she likes hip hop and rock music.</a:t>
            </a:r>
          </a:p>
        </p:txBody>
      </p:sp>
      <p:pic>
        <p:nvPicPr>
          <p:cNvPr id="5121" name="Picture 1" descr="C:\Users\Jenny2017\AppData\Local\Microsoft\Windows\INetCache\IE\HWQ6VWQ4\music2525252bnote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3581115" cy="3166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285728"/>
            <a:ext cx="5286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Name: </a:t>
            </a:r>
            <a:r>
              <a:rPr lang="de-DE" dirty="0">
                <a:latin typeface="Arial" pitchFamily="34" charset="0"/>
                <a:cs typeface="Arial" pitchFamily="34" charset="0"/>
              </a:rPr>
              <a:t>George Vasilakis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Age: </a:t>
            </a:r>
            <a:r>
              <a:rPr lang="de-DE" dirty="0">
                <a:latin typeface="Arial" pitchFamily="34" charset="0"/>
                <a:cs typeface="Arial" pitchFamily="34" charset="0"/>
              </a:rPr>
              <a:t>17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Siblings: </a:t>
            </a:r>
            <a:r>
              <a:rPr lang="de-DE" dirty="0">
                <a:latin typeface="Arial" pitchFamily="34" charset="0"/>
                <a:cs typeface="Arial" pitchFamily="34" charset="0"/>
              </a:rPr>
              <a:t>-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Hobbies: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dancing</a:t>
            </a:r>
            <a:r>
              <a:rPr lang="de-DE" dirty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de-DE" dirty="0">
                <a:latin typeface="Arial" pitchFamily="34" charset="0"/>
                <a:cs typeface="Arial" pitchFamily="34" charset="0"/>
              </a:rPr>
              <a:t> 7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years</a:t>
            </a:r>
            <a:r>
              <a:rPr lang="de-DE" dirty="0">
                <a:latin typeface="Arial" pitchFamily="34" charset="0"/>
                <a:cs typeface="Arial" pitchFamily="34" charset="0"/>
              </a:rPr>
              <a:t>)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Pets: </a:t>
            </a:r>
            <a:r>
              <a:rPr lang="de-DE" dirty="0">
                <a:latin typeface="Arial" pitchFamily="34" charset="0"/>
                <a:cs typeface="Arial" pitchFamily="34" charset="0"/>
              </a:rPr>
              <a:t>1 cat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Quiz solution: </a:t>
            </a:r>
            <a:r>
              <a:rPr lang="de-DE" dirty="0">
                <a:latin typeface="Arial" pitchFamily="34" charset="0"/>
                <a:cs typeface="Arial" pitchFamily="34" charset="0"/>
              </a:rPr>
              <a:t>He´s the hacker from Greece</a:t>
            </a: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He also likes computers and listening to music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5" name="Picture 1" descr="C:\Users\Jenny2017\AppData\Local\Microsoft\Windows\INetCache\IE\HWQ6VWQ4\Dancing_Snoop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14620"/>
            <a:ext cx="3406023" cy="3922641"/>
          </a:xfrm>
          <a:prstGeom prst="rect">
            <a:avLst/>
          </a:prstGeom>
          <a:noFill/>
        </p:spPr>
      </p:pic>
      <p:pic>
        <p:nvPicPr>
          <p:cNvPr id="1027" name="Picture 3" descr="Bild könnte enthalten: eine oder mehrere Personen, Personen, die stehen und im Fre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90210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 descr="15192552_673359356167313_7295368414694759713_n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42852"/>
            <a:ext cx="2397932" cy="4010047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3643306" y="357166"/>
            <a:ext cx="5072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Name: </a:t>
            </a:r>
            <a:r>
              <a:rPr lang="de-DE" dirty="0">
                <a:latin typeface="Arial" pitchFamily="34" charset="0"/>
                <a:cs typeface="Arial" pitchFamily="34" charset="0"/>
              </a:rPr>
              <a:t>Stelios Troulis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Age: </a:t>
            </a:r>
            <a:r>
              <a:rPr lang="de-DE" dirty="0">
                <a:latin typeface="Arial" pitchFamily="34" charset="0"/>
                <a:cs typeface="Arial" pitchFamily="34" charset="0"/>
              </a:rPr>
              <a:t>17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Siblings: </a:t>
            </a:r>
            <a:r>
              <a:rPr lang="de-DE" dirty="0">
                <a:latin typeface="Arial" pitchFamily="34" charset="0"/>
                <a:cs typeface="Arial" pitchFamily="34" charset="0"/>
              </a:rPr>
              <a:t>1 little brother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Hobbies: </a:t>
            </a:r>
            <a:r>
              <a:rPr lang="de-DE" dirty="0">
                <a:latin typeface="Arial" pitchFamily="34" charset="0"/>
                <a:cs typeface="Arial" pitchFamily="34" charset="0"/>
              </a:rPr>
              <a:t>taking photos; hanging out with friends; likes to repair and build things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Pets: </a:t>
            </a:r>
            <a:r>
              <a:rPr lang="de-DE" dirty="0">
                <a:latin typeface="Arial" pitchFamily="34" charset="0"/>
                <a:cs typeface="Arial" pitchFamily="34" charset="0"/>
              </a:rPr>
              <a:t>- 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Quiz solution: </a:t>
            </a:r>
            <a:r>
              <a:rPr lang="de-DE" dirty="0">
                <a:latin typeface="Arial" pitchFamily="34" charset="0"/>
                <a:cs typeface="Arial" pitchFamily="34" charset="0"/>
              </a:rPr>
              <a:t>He likes sports</a:t>
            </a: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He´s interested in all kinds of sports but his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favourite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is</a:t>
            </a:r>
            <a:r>
              <a:rPr lang="de-DE" dirty="0">
                <a:latin typeface="Arial" pitchFamily="34" charset="0"/>
                <a:cs typeface="Arial" pitchFamily="34" charset="0"/>
              </a:rPr>
              <a:t> swimming. </a:t>
            </a:r>
          </a:p>
        </p:txBody>
      </p:sp>
      <p:pic>
        <p:nvPicPr>
          <p:cNvPr id="4097" name="Picture 1" descr="C:\Users\Jenny2017\AppData\Local\Microsoft\Windows\INetCache\IE\QGBL7WEJ\2000px-Swimming.svg_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941187"/>
            <a:ext cx="5572132" cy="1916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285728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Name: </a:t>
            </a:r>
            <a:r>
              <a:rPr lang="de-DE" dirty="0">
                <a:latin typeface="Arial" pitchFamily="34" charset="0"/>
                <a:cs typeface="Arial" pitchFamily="34" charset="0"/>
              </a:rPr>
              <a:t>Giannis Migiakis 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Age: </a:t>
            </a:r>
            <a:r>
              <a:rPr lang="de-DE" dirty="0">
                <a:latin typeface="Arial" pitchFamily="34" charset="0"/>
                <a:cs typeface="Arial" pitchFamily="34" charset="0"/>
              </a:rPr>
              <a:t>17 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Siblings</a:t>
            </a:r>
            <a:r>
              <a:rPr lang="de-DE" b="1">
                <a:latin typeface="Arial" pitchFamily="34" charset="0"/>
                <a:cs typeface="Arial" pitchFamily="34" charset="0"/>
              </a:rPr>
              <a:t>: </a:t>
            </a:r>
            <a:r>
              <a:rPr lang="de-DE">
                <a:latin typeface="Arial" pitchFamily="34" charset="0"/>
                <a:cs typeface="Arial" pitchFamily="34" charset="0"/>
              </a:rPr>
              <a:t>-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Hobbies: </a:t>
            </a:r>
            <a:r>
              <a:rPr lang="de-DE" dirty="0">
                <a:latin typeface="Arial" pitchFamily="34" charset="0"/>
                <a:cs typeface="Arial" pitchFamily="34" charset="0"/>
              </a:rPr>
              <a:t>listening to music; painting/graffiti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Pets:</a:t>
            </a:r>
            <a:r>
              <a:rPr lang="de-DE" dirty="0">
                <a:latin typeface="Arial" pitchFamily="34" charset="0"/>
                <a:cs typeface="Arial" pitchFamily="34" charset="0"/>
              </a:rPr>
              <a:t> 3 dogs and 2 cats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Quiz solution: </a:t>
            </a:r>
            <a:r>
              <a:rPr lang="de-DE" dirty="0">
                <a:latin typeface="Arial" pitchFamily="34" charset="0"/>
                <a:cs typeface="Arial" pitchFamily="34" charset="0"/>
              </a:rPr>
              <a:t>likes to paint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He´s learning how to read programming languages.</a:t>
            </a:r>
          </a:p>
        </p:txBody>
      </p:sp>
      <p:pic>
        <p:nvPicPr>
          <p:cNvPr id="3074" name="Picture 2" descr="https://scontent.ftxl1-1.fna.fbcdn.net/v/t1.0-1/13138729_10204692714876113_4029877109937257055_n.jpg?oh=035a2c04d827680ec012ed5a0264901f&amp;oe=5AF8F4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889347" cy="3889348"/>
          </a:xfrm>
          <a:prstGeom prst="rect">
            <a:avLst/>
          </a:prstGeom>
          <a:noFill/>
        </p:spPr>
      </p:pic>
      <p:pic>
        <p:nvPicPr>
          <p:cNvPr id="3076" name="Picture 4" descr="C:\Users\Jenny2017\AppData\Local\Microsoft\Windows\INetCache\IE\HWQ6VWQ4\artis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2973169" cy="2667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ldergebnis für griechenland flag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0"/>
            <a:ext cx="4429124" cy="6858000"/>
          </a:xfrm>
          <a:prstGeom prst="rect">
            <a:avLst/>
          </a:prstGeom>
          <a:noFill/>
        </p:spPr>
      </p:pic>
      <p:pic>
        <p:nvPicPr>
          <p:cNvPr id="2050" name="Picture 2" descr="Bildergebnis für deutsche flag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2071678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/>
              <a:t>WELCOME</a:t>
            </a:r>
          </a:p>
          <a:p>
            <a:pPr algn="ctr"/>
            <a:r>
              <a:rPr lang="de-DE" sz="6000" b="1" dirty="0"/>
              <a:t>TO</a:t>
            </a:r>
          </a:p>
          <a:p>
            <a:pPr algn="ctr"/>
            <a:r>
              <a:rPr lang="de-DE" sz="6000" b="1" dirty="0"/>
              <a:t>GERMANY</a:t>
            </a:r>
            <a:r>
              <a:rPr lang="de-DE" sz="6000" b="1" dirty="0">
                <a:sym typeface="Wingdings" pitchFamily="2" charset="2"/>
              </a:rPr>
              <a:t> </a:t>
            </a:r>
            <a:endParaRPr lang="de-DE" sz="6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Bildschirmpräsentation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Jenny2017</dc:creator>
  <cp:lastModifiedBy>Windows-Benutzer</cp:lastModifiedBy>
  <cp:revision>13</cp:revision>
  <dcterms:created xsi:type="dcterms:W3CDTF">2018-01-07T15:55:42Z</dcterms:created>
  <dcterms:modified xsi:type="dcterms:W3CDTF">2018-01-21T18:24:53Z</dcterms:modified>
</cp:coreProperties>
</file>