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67" r:id="rId4"/>
    <p:sldId id="259" r:id="rId5"/>
    <p:sldId id="266" r:id="rId6"/>
    <p:sldId id="260" r:id="rId7"/>
    <p:sldId id="263" r:id="rId8"/>
    <p:sldId id="261" r:id="rId9"/>
    <p:sldId id="262" r:id="rId10"/>
    <p:sldId id="265" r:id="rId11"/>
    <p:sldId id="264" r:id="rId1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04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9EBFF-BA34-471A-8328-7EFA2E92983C}" type="datetimeFigureOut">
              <a:rPr lang="de-DE" smtClean="0"/>
              <a:t>21.01.2018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9FB0C-918B-4805-82C8-DBD5DDBC41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6439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94BE3-08B1-4C72-8F56-0B1625AF8892}" type="datetimeFigureOut">
              <a:rPr lang="de-DE" smtClean="0"/>
              <a:t>21.01.2018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BA6CF-25BB-43E1-A309-ACB9084ED2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9675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EBA7-BCD2-4E83-882D-5CDB5F964225}" type="datetime1">
              <a:rPr lang="de-DE" smtClean="0"/>
              <a:t>21.01.2018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Heraklion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8B68-D20F-4B12-8B8F-2F9F6C1E19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803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4E85-FE9A-4C79-81FB-787ED79B3FF5}" type="datetime1">
              <a:rPr lang="de-DE" smtClean="0"/>
              <a:t>21.01.2018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Heraklion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8B68-D20F-4B12-8B8F-2F9F6C1E19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022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035F9-8DF6-48D1-8641-F7146B01D560}" type="datetime1">
              <a:rPr lang="de-DE" smtClean="0"/>
              <a:t>21.01.2018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Heraklion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8B68-D20F-4B12-8B8F-2F9F6C1E19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243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9E44-B72F-44A6-B446-169D5CB78469}" type="datetime1">
              <a:rPr lang="de-DE" smtClean="0"/>
              <a:t>21.01.2018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Heraklion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8B68-D20F-4B12-8B8F-2F9F6C1E19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160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0FD90-0B81-4AB0-97E3-CACFC084BBA3}" type="datetime1">
              <a:rPr lang="de-DE" smtClean="0"/>
              <a:t>21.01.2018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Heraklion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8B68-D20F-4B12-8B8F-2F9F6C1E19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065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8B83-55C9-408D-9902-2B26DE503676}" type="datetime1">
              <a:rPr lang="de-DE" smtClean="0"/>
              <a:t>21.01.2018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Heraklion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8B68-D20F-4B12-8B8F-2F9F6C1E19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966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B15A5-076D-4131-B8E2-E43F10337227}" type="datetime1">
              <a:rPr lang="de-DE" smtClean="0"/>
              <a:t>21.01.2018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Heraklion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8B68-D20F-4B12-8B8F-2F9F6C1E19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832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C47B-5CC8-49AC-9610-D73AC690366B}" type="datetime1">
              <a:rPr lang="de-DE" smtClean="0"/>
              <a:t>21.01.2018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Heraklion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8B68-D20F-4B12-8B8F-2F9F6C1E19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98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E5DDF-8DE4-4F99-BDDE-60E6DB4A6600}" type="datetime1">
              <a:rPr lang="de-DE" smtClean="0"/>
              <a:t>21.01.2018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Heraklion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8B68-D20F-4B12-8B8F-2F9F6C1E19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02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2B000-64E7-45BE-BBC3-8138F206982E}" type="datetime1">
              <a:rPr lang="de-DE" smtClean="0"/>
              <a:t>21.01.2018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Heraklion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8B68-D20F-4B12-8B8F-2F9F6C1E19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079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DA16-BBC7-4EBF-B408-10ECF3C64EEB}" type="datetime1">
              <a:rPr lang="de-DE" smtClean="0"/>
              <a:t>21.01.2018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Heraklion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8B68-D20F-4B12-8B8F-2F9F6C1E19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763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34000" contrast="23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BB9B4-6D20-4EE6-8EB2-9273EB6C5A3D}" type="datetime1">
              <a:rPr lang="de-DE" smtClean="0"/>
              <a:t>21.01.2018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Heraklion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B8B68-D20F-4B12-8B8F-2F9F6C1E19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5497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alifornian FB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Californian FB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lifornian FB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fornian FB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fornian FB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lifornian FB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antiquatedantiquarian.blogspot.de/2015/04/the-minoans-labyrinth.html" TargetMode="External"/><Relationship Id="rId13" Type="http://schemas.openxmlformats.org/officeDocument/2006/relationships/hyperlink" Target="http://thegreekobserver.com/greece/culture/article/16684/scenes-yannis-smaragdis-new-film-nikos-kazantzakis-screened-days-ago-crete-exclusive-scenes-soon-thegreekobserver-com/" TargetMode="External"/><Relationship Id="rId3" Type="http://schemas.openxmlformats.org/officeDocument/2006/relationships/hyperlink" Target="https://www.rossilena-tours.gr/de/ausfluege/69/acqua-plus.htm" TargetMode="External"/><Relationship Id="rId7" Type="http://schemas.openxmlformats.org/officeDocument/2006/relationships/hyperlink" Target="https://www.thehotel.gr/info/el/%CE%9A%CF%81%CE%AE%CF%84%CE%B7/%CE%97%CF%81%CE%AC%CE%BA%CE%BB%CE%B5%CE%B9%CE%BF/%CE%9A%CE%BD%CF%89%CF%83%CF%83%CF%8C%CF%82" TargetMode="External"/><Relationship Id="rId12" Type="http://schemas.openxmlformats.org/officeDocument/2006/relationships/hyperlink" Target="http://download-wallpaper.net/content/theseus-against-the-minotaurus.html" TargetMode="External"/><Relationship Id="rId2" Type="http://schemas.openxmlformats.org/officeDocument/2006/relationships/hyperlink" Target="https://www.armoniabeach.gr/de/location.php" TargetMode="External"/><Relationship Id="rId16" Type="http://schemas.openxmlformats.org/officeDocument/2006/relationships/hyperlink" Target="https://de.wikipedia.org/wiki/Ariadne#/media/File:Dionysos_Ariadne_Sydney_46.48_Painter_Louvre_G588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ephaestuswien.com/2017/10/blog-post_51.html" TargetMode="External"/><Relationship Id="rId11" Type="http://schemas.openxmlformats.org/officeDocument/2006/relationships/hyperlink" Target="https://www.armoniabeach.gr/de/archaelogical.php" TargetMode="External"/><Relationship Id="rId5" Type="http://schemas.openxmlformats.org/officeDocument/2006/relationships/hyperlink" Target="http://greekspiti.com/en/classical/from-heraklion/heraklion-knossos-rethymno-chania-one-day-tour" TargetMode="External"/><Relationship Id="rId15" Type="http://schemas.openxmlformats.org/officeDocument/2006/relationships/hyperlink" Target="https://upload.wikimedia.org/wikipedia/commons/f/ff/Michelangelo-minos2.jpg" TargetMode="External"/><Relationship Id="rId10" Type="http://schemas.openxmlformats.org/officeDocument/2006/relationships/hyperlink" Target="http://www.kainowska.com/sito/very-friendly-ematologi-cannibali-assassini-seriali-ed-altri-demoni-illustri/" TargetMode="External"/><Relationship Id="rId4" Type="http://schemas.openxmlformats.org/officeDocument/2006/relationships/hyperlink" Target="https://www.storyblocks.com/stock-image/illustration-of-the-national-flag-of-greece-shaped-like-a-heart-bfz8glsh3ej0ybqytc" TargetMode="External"/><Relationship Id="rId9" Type="http://schemas.openxmlformats.org/officeDocument/2006/relationships/hyperlink" Target="http://www.spiegel.de/fotostrecke/fotos-bilder-griechenland-vor-dem-fussball-duell-mit-deutschland-fotostrecke-83846-9.html" TargetMode="External"/><Relationship Id="rId14" Type="http://schemas.openxmlformats.org/officeDocument/2006/relationships/hyperlink" Target="http://www.maicar.com/GML/000Images/tim/theseus0509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1470025"/>
          </a:xfrm>
        </p:spPr>
        <p:txBody>
          <a:bodyPr>
            <a:noAutofit/>
          </a:bodyPr>
          <a:lstStyle/>
          <a:p>
            <a:r>
              <a:rPr lang="de-DE" sz="9600" dirty="0" err="1">
                <a:latin typeface="Californian FB" pitchFamily="18" charset="0"/>
              </a:rPr>
              <a:t>Heraklion</a:t>
            </a:r>
            <a:endParaRPr lang="de-DE" sz="9600" dirty="0">
              <a:latin typeface="Californian FB" pitchFamily="18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645024"/>
            <a:ext cx="6400800" cy="1752600"/>
          </a:xfrm>
        </p:spPr>
        <p:txBody>
          <a:bodyPr/>
          <a:lstStyle/>
          <a:p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Californian FB" pitchFamily="18" charset="0"/>
              </a:rPr>
              <a:t>Madeleine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fornian FB" pitchFamily="18" charset="0"/>
              </a:rPr>
              <a:t>Jerzabek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Californian FB" pitchFamily="18" charset="0"/>
              </a:rPr>
              <a:t>, Christopher Neumann, Sandra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fornian FB" pitchFamily="18" charset="0"/>
              </a:rPr>
              <a:t>Bride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Californian FB" pitchFamily="18" charset="0"/>
              </a:rPr>
              <a:t>,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fornian FB" pitchFamily="18" charset="0"/>
              </a:rPr>
              <a:t>Silas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Californian FB" pitchFamily="18" charset="0"/>
              </a:rPr>
              <a:t> Müller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fornian FB" pitchFamily="18" charset="0"/>
              </a:rPr>
              <a:t>and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Californian FB" pitchFamily="18" charset="0"/>
              </a:rPr>
              <a:t> Lena Münch</a:t>
            </a:r>
          </a:p>
        </p:txBody>
      </p:sp>
    </p:spTree>
    <p:extLst>
      <p:ext uri="{BB962C8B-B14F-4D97-AF65-F5344CB8AC3E}">
        <p14:creationId xmlns:p14="http://schemas.microsoft.com/office/powerpoint/2010/main" val="356127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2564904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listening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0FD90-0B81-4AB0-97E3-CACFC084BBA3}" type="datetime1">
              <a:rPr lang="de-DE" smtClean="0"/>
              <a:t>21.01.2018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Heraklion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8B68-D20F-4B12-8B8F-2F9F6C1E1957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663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sources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de-DE" dirty="0">
                <a:hlinkClick r:id="rId2"/>
              </a:rPr>
              <a:t>https://www.armoniabeach.gr/de/location.php</a:t>
            </a:r>
            <a:r>
              <a:rPr lang="de-DE" dirty="0"/>
              <a:t> (11.12.2017)</a:t>
            </a:r>
          </a:p>
          <a:p>
            <a:r>
              <a:rPr lang="de-DE" dirty="0">
                <a:hlinkClick r:id="rId3"/>
              </a:rPr>
              <a:t>https://www.rossilena-tours.gr/de/ausfluege/69/acqua-plus.htm</a:t>
            </a:r>
            <a:r>
              <a:rPr lang="de-DE" dirty="0"/>
              <a:t> (11.12.2017)</a:t>
            </a:r>
          </a:p>
          <a:p>
            <a:r>
              <a:rPr lang="de-DE" dirty="0">
                <a:hlinkClick r:id="rId4"/>
              </a:rPr>
              <a:t>https://www.storyblocks.com/stock-image/illustration-of-the-national-flag-of-greece-shaped-like-a-heart-bfz8glsh3ej0ybqytc</a:t>
            </a:r>
            <a:r>
              <a:rPr lang="de-DE" dirty="0"/>
              <a:t> (11.12.2017)</a:t>
            </a:r>
          </a:p>
          <a:p>
            <a:r>
              <a:rPr lang="de-DE" dirty="0">
                <a:hlinkClick r:id="rId5"/>
              </a:rPr>
              <a:t>http://greekspiti.com/en/classical/from-heraklion/heraklion-knossos-rethymno-chania-one-day-tour</a:t>
            </a:r>
            <a:r>
              <a:rPr lang="de-DE" dirty="0"/>
              <a:t> (11.12.2017)</a:t>
            </a:r>
          </a:p>
          <a:p>
            <a:r>
              <a:rPr lang="de-DE" dirty="0">
                <a:hlinkClick r:id="rId6"/>
              </a:rPr>
              <a:t>http://www.hephaestuswien.com/2017/10/blog-post_51.html</a:t>
            </a:r>
            <a:r>
              <a:rPr lang="de-DE" dirty="0"/>
              <a:t> (11.12.2017)</a:t>
            </a:r>
          </a:p>
          <a:p>
            <a:r>
              <a:rPr lang="de-DE" dirty="0">
                <a:hlinkClick r:id="rId7"/>
              </a:rPr>
              <a:t>https://www.thehotel.gr/info/el/%CE%9A%CF%81%CE%AE%CF%84%CE%B7/%CE%97%CF%81%CE%AC%CE%BA%CE%BB%CE%B5%CE%B9%CE%BF/%CE%9A%CE%BD%CF%89%CF%83%CF%83%CF%8C%CF%82</a:t>
            </a:r>
            <a:r>
              <a:rPr lang="de-DE" dirty="0"/>
              <a:t> (12.12.2017)</a:t>
            </a:r>
          </a:p>
          <a:p>
            <a:r>
              <a:rPr lang="de-DE" dirty="0">
                <a:hlinkClick r:id="rId8"/>
              </a:rPr>
              <a:t>http://antiquatedantiquarian.blogspot.de/2015/04/the-minoans-labyrinth.html</a:t>
            </a:r>
            <a:r>
              <a:rPr lang="de-DE" dirty="0"/>
              <a:t> (12.12.2017)</a:t>
            </a:r>
          </a:p>
          <a:p>
            <a:r>
              <a:rPr lang="de-DE" dirty="0">
                <a:hlinkClick r:id="rId9"/>
              </a:rPr>
              <a:t>http://www.spiegel.de/fotostrecke/fotos-bilder-griechenland-vor-dem-fussball-duell-mit-deutschland-fotostrecke-83846-9.html</a:t>
            </a:r>
            <a:r>
              <a:rPr lang="de-DE" dirty="0"/>
              <a:t> (12.12.2017)</a:t>
            </a:r>
          </a:p>
          <a:p>
            <a:r>
              <a:rPr lang="de-DE" dirty="0">
                <a:hlinkClick r:id="rId10"/>
              </a:rPr>
              <a:t>http://www.kainowska.com/sito/very-friendly-ematologi-cannibali-assassini-seriali-ed-altri-demoni-illustri/</a:t>
            </a:r>
            <a:r>
              <a:rPr lang="de-DE" dirty="0"/>
              <a:t> (11.12.2017)</a:t>
            </a:r>
          </a:p>
          <a:p>
            <a:r>
              <a:rPr lang="de-DE" dirty="0">
                <a:hlinkClick r:id="rId11"/>
              </a:rPr>
              <a:t>https://www.armoniabeach.gr/de/archaelogical.php</a:t>
            </a:r>
            <a:r>
              <a:rPr lang="de-DE" dirty="0"/>
              <a:t> (12.12.2017)</a:t>
            </a:r>
          </a:p>
          <a:p>
            <a:r>
              <a:rPr lang="de-DE" dirty="0">
                <a:hlinkClick r:id="rId12"/>
              </a:rPr>
              <a:t>http://download-wallpaper.net/content/theseus-against-the-minotaurus.html</a:t>
            </a:r>
            <a:r>
              <a:rPr lang="de-DE" dirty="0"/>
              <a:t> (11.12.2017)</a:t>
            </a:r>
          </a:p>
          <a:p>
            <a:r>
              <a:rPr lang="de-DE" dirty="0">
                <a:hlinkClick r:id="rId13"/>
              </a:rPr>
              <a:t>http://thegreekobserver.com/greece/culture/article/16684/scenes-yannis-smaragdis-new-film-nikos-kazantzakis-screened-days-ago-crete-exclusive-scenes-soon-thegreekobserver-com/</a:t>
            </a:r>
            <a:r>
              <a:rPr lang="de-DE" dirty="0"/>
              <a:t> (12.12.2017)</a:t>
            </a:r>
          </a:p>
          <a:p>
            <a:r>
              <a:rPr lang="de-DE" dirty="0">
                <a:hlinkClick r:id="rId14"/>
              </a:rPr>
              <a:t>http://www.maicar.com/GML/000Images/tim/theseus0509.jpg</a:t>
            </a:r>
            <a:r>
              <a:rPr lang="de-DE" dirty="0"/>
              <a:t> (14.12.2017)</a:t>
            </a:r>
          </a:p>
          <a:p>
            <a:r>
              <a:rPr lang="de-DE" dirty="0">
                <a:hlinkClick r:id="rId15"/>
              </a:rPr>
              <a:t>https://upload.wikimedia.org/wikipedia/commons/f/ff/Michelangelo-minos2.jpg</a:t>
            </a:r>
            <a:r>
              <a:rPr lang="de-DE" dirty="0"/>
              <a:t> (14.12.2017)</a:t>
            </a:r>
          </a:p>
          <a:p>
            <a:r>
              <a:rPr lang="de-DE" dirty="0">
                <a:hlinkClick r:id="rId16"/>
              </a:rPr>
              <a:t>https://de.wikipedia.org/wiki/Ariadne#/media/File:Dionysos_Ariadne_Sydney_46.48_Painter_Louvre_G588.jpg</a:t>
            </a:r>
            <a:r>
              <a:rPr lang="de-DE" dirty="0"/>
              <a:t> (14.12.2017)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9E44-B72F-44A6-B446-169D5CB78469}" type="datetime1">
              <a:rPr lang="de-DE" smtClean="0"/>
              <a:t>21.01.2018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Heraklion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8B68-D20F-4B12-8B8F-2F9F6C1E1957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56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sz="4000" dirty="0"/>
              <a:t> quick </a:t>
            </a:r>
            <a:r>
              <a:rPr lang="de-DE" sz="4000" dirty="0" err="1"/>
              <a:t>facts</a:t>
            </a:r>
            <a:endParaRPr lang="de-DE" sz="4000" dirty="0"/>
          </a:p>
          <a:p>
            <a:r>
              <a:rPr lang="de-DE" sz="4000" dirty="0"/>
              <a:t> </a:t>
            </a:r>
            <a:r>
              <a:rPr lang="de-DE" sz="4000" dirty="0" err="1"/>
              <a:t>location</a:t>
            </a:r>
            <a:endParaRPr lang="de-DE" sz="4000" dirty="0"/>
          </a:p>
          <a:p>
            <a:r>
              <a:rPr lang="de-DE" sz="4000" dirty="0"/>
              <a:t> </a:t>
            </a:r>
            <a:r>
              <a:rPr lang="de-DE" sz="4000" dirty="0" err="1"/>
              <a:t>the</a:t>
            </a:r>
            <a:r>
              <a:rPr lang="de-DE" sz="4000" dirty="0"/>
              <a:t> </a:t>
            </a:r>
            <a:r>
              <a:rPr lang="de-DE" sz="4000" dirty="0" err="1"/>
              <a:t>school</a:t>
            </a:r>
            <a:endParaRPr lang="de-DE" sz="4000" dirty="0"/>
          </a:p>
          <a:p>
            <a:r>
              <a:rPr lang="de-DE" sz="4000" dirty="0"/>
              <a:t> Knossos</a:t>
            </a:r>
          </a:p>
          <a:p>
            <a:r>
              <a:rPr lang="de-DE" sz="4000" dirty="0"/>
              <a:t> </a:t>
            </a:r>
            <a:r>
              <a:rPr lang="de-DE" sz="4000" dirty="0" err="1"/>
              <a:t>famous</a:t>
            </a:r>
            <a:r>
              <a:rPr lang="de-DE" sz="4000" dirty="0"/>
              <a:t> </a:t>
            </a:r>
            <a:r>
              <a:rPr lang="de-DE" sz="4000" dirty="0" err="1"/>
              <a:t>sights</a:t>
            </a:r>
            <a:r>
              <a:rPr lang="de-DE" sz="4000" dirty="0"/>
              <a:t> </a:t>
            </a:r>
          </a:p>
          <a:p>
            <a:r>
              <a:rPr lang="de-DE" sz="4000" dirty="0"/>
              <a:t> </a:t>
            </a:r>
            <a:r>
              <a:rPr lang="de-DE" sz="4000" dirty="0" err="1"/>
              <a:t>famous</a:t>
            </a:r>
            <a:r>
              <a:rPr lang="de-DE" sz="4000" dirty="0"/>
              <a:t> </a:t>
            </a:r>
            <a:r>
              <a:rPr lang="de-DE" sz="4000" dirty="0" err="1"/>
              <a:t>people</a:t>
            </a:r>
            <a:endParaRPr lang="de-DE" sz="4000" dirty="0"/>
          </a:p>
          <a:p>
            <a:r>
              <a:rPr lang="de-DE" sz="4000" dirty="0"/>
              <a:t> </a:t>
            </a:r>
            <a:r>
              <a:rPr lang="de-DE" sz="4000" dirty="0" err="1"/>
              <a:t>sources</a:t>
            </a:r>
            <a:endParaRPr lang="de-DE" sz="4000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99CC83E-5C96-4C48-8959-BB406B066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48711-064A-4D85-B82F-B50CDE8DA139}" type="datetime1">
              <a:rPr lang="de-DE" smtClean="0"/>
              <a:t>21.01.2018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D04CE72-6219-4FB5-A9E6-8733E6631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Heraklion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8B2521D-B45A-49DA-9A25-E20560E57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8B68-D20F-4B12-8B8F-2F9F6C1E1957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54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75EC22-E8C2-4688-A3AE-5AB72A7CA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quick </a:t>
            </a:r>
            <a:r>
              <a:rPr lang="de-DE" dirty="0" err="1"/>
              <a:t>facts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775DC74-CEDE-4C1C-9820-03EDC2F58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capital</a:t>
            </a:r>
            <a:r>
              <a:rPr lang="de-DE" dirty="0"/>
              <a:t> </a:t>
            </a:r>
            <a:r>
              <a:rPr lang="de-DE" dirty="0" err="1"/>
              <a:t>city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Crete</a:t>
            </a:r>
            <a:endParaRPr lang="de-DE" dirty="0"/>
          </a:p>
          <a:p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biggest</a:t>
            </a:r>
            <a:r>
              <a:rPr lang="de-DE" dirty="0"/>
              <a:t> </a:t>
            </a:r>
            <a:r>
              <a:rPr lang="de-DE" dirty="0" err="1"/>
              <a:t>city</a:t>
            </a:r>
            <a:r>
              <a:rPr lang="de-DE" dirty="0"/>
              <a:t> in </a:t>
            </a:r>
            <a:r>
              <a:rPr lang="de-DE" dirty="0" err="1"/>
              <a:t>Greece</a:t>
            </a:r>
            <a:r>
              <a:rPr lang="de-DE" dirty="0"/>
              <a:t> and </a:t>
            </a:r>
            <a:r>
              <a:rPr lang="de-DE" dirty="0" err="1"/>
              <a:t>biggest</a:t>
            </a:r>
            <a:r>
              <a:rPr lang="de-DE" dirty="0"/>
              <a:t> in </a:t>
            </a:r>
            <a:r>
              <a:rPr lang="de-DE" dirty="0" err="1"/>
              <a:t>Crete</a:t>
            </a:r>
            <a:endParaRPr lang="de-DE" dirty="0"/>
          </a:p>
          <a:p>
            <a:r>
              <a:rPr lang="de-DE" dirty="0"/>
              <a:t>173.450 </a:t>
            </a:r>
            <a:r>
              <a:rPr lang="de-DE" dirty="0" err="1"/>
              <a:t>inhabitants</a:t>
            </a:r>
            <a:endParaRPr lang="de-DE" dirty="0"/>
          </a:p>
          <a:p>
            <a:r>
              <a:rPr lang="de-DE" dirty="0" err="1"/>
              <a:t>from</a:t>
            </a:r>
            <a:r>
              <a:rPr lang="de-DE" dirty="0"/>
              <a:t> April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October</a:t>
            </a:r>
            <a:r>
              <a:rPr lang="de-DE" dirty="0"/>
              <a:t> </a:t>
            </a:r>
            <a:r>
              <a:rPr lang="de-DE" dirty="0" err="1"/>
              <a:t>famous</a:t>
            </a:r>
            <a:r>
              <a:rPr lang="de-DE" dirty="0"/>
              <a:t> </a:t>
            </a:r>
            <a:r>
              <a:rPr lang="de-DE" dirty="0" err="1"/>
              <a:t>tourist</a:t>
            </a:r>
            <a:r>
              <a:rPr lang="de-DE" dirty="0"/>
              <a:t> </a:t>
            </a:r>
            <a:r>
              <a:rPr lang="de-DE" dirty="0" err="1"/>
              <a:t>destination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C39538F-9D16-4B81-BAAB-A687460A9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9E44-B72F-44A6-B446-169D5CB78469}" type="datetime1">
              <a:rPr lang="de-DE" smtClean="0"/>
              <a:t>21.01.2018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88A954-C8B1-443B-951C-FB5128C44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Heraklion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3ECE97-038F-4549-8C71-7E255F3C1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8B68-D20F-4B12-8B8F-2F9F6C1E1957}" type="slidenum">
              <a:rPr lang="de-DE" smtClean="0"/>
              <a:t>3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1CD786D-70A9-41AD-91C9-2ED6FD836F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335425"/>
            <a:ext cx="30480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56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location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581128"/>
            <a:ext cx="8229600" cy="1800200"/>
          </a:xfrm>
        </p:spPr>
        <p:txBody>
          <a:bodyPr/>
          <a:lstStyle/>
          <a:p>
            <a:r>
              <a:rPr lang="de-DE" dirty="0"/>
              <a:t> an </a:t>
            </a:r>
            <a:r>
              <a:rPr lang="de-DE" dirty="0" err="1"/>
              <a:t>average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70% </a:t>
            </a:r>
            <a:r>
              <a:rPr lang="de-DE" dirty="0" err="1"/>
              <a:t>hours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sunshine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May </a:t>
            </a:r>
            <a:r>
              <a:rPr lang="de-DE" dirty="0" err="1"/>
              <a:t>and</a:t>
            </a:r>
            <a:r>
              <a:rPr lang="de-DE" dirty="0"/>
              <a:t> September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268760"/>
            <a:ext cx="8827747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2A74668-A185-4DDE-A723-FB3323103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8988A-8B9D-42D4-B19A-5FE3B6972595}" type="datetime1">
              <a:rPr lang="de-DE" smtClean="0"/>
              <a:t>21.01.2018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F495D6B-01B1-4189-8339-649EEC213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Heraklion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831EBCF-8F23-45FC-855C-28756975A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8B68-D20F-4B12-8B8F-2F9F6C1E1957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015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AF3F3F-D1A1-4EA4-B1E2-377B0A09A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school</a:t>
            </a:r>
            <a:r>
              <a:rPr lang="de-DE" dirty="0"/>
              <a:t> 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C8BFB182-E0B0-4775-8EAA-249784FAB1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43" y="1268760"/>
            <a:ext cx="4162088" cy="2765024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FB1364C-810E-42C8-A623-8181783F6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9E44-B72F-44A6-B446-169D5CB78469}" type="datetime1">
              <a:rPr lang="de-DE" smtClean="0"/>
              <a:t>21.01.2018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4542213-C566-4F28-95F5-39EF9A39D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Heraklion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123FD60-6B93-42B0-8E0C-4F0A16233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8B68-D20F-4B12-8B8F-2F9F6C1E1957}" type="slidenum">
              <a:rPr lang="de-DE" smtClean="0"/>
              <a:t>5</a:t>
            </a:fld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FE2E665-EE9B-47E0-BFC7-283B0D149E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233831"/>
            <a:ext cx="4408433" cy="330632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EF99CB7-98BB-4B3D-8F83-B6B76F215B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359257"/>
            <a:ext cx="3347864" cy="222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9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Knossos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de-DE" dirty="0"/>
              <a:t> </a:t>
            </a:r>
            <a:r>
              <a:rPr lang="de-DE" dirty="0" err="1"/>
              <a:t>population</a:t>
            </a:r>
            <a:r>
              <a:rPr lang="de-DE" dirty="0"/>
              <a:t>: 100.000 </a:t>
            </a:r>
            <a:r>
              <a:rPr lang="de-DE" dirty="0" err="1"/>
              <a:t>people</a:t>
            </a:r>
            <a:endParaRPr lang="de-DE" dirty="0"/>
          </a:p>
          <a:p>
            <a:r>
              <a:rPr lang="de-DE" dirty="0"/>
              <a:t> </a:t>
            </a:r>
            <a:r>
              <a:rPr lang="de-DE" dirty="0" err="1"/>
              <a:t>ceremonical</a:t>
            </a:r>
            <a:r>
              <a:rPr lang="de-DE" dirty="0"/>
              <a:t> and </a:t>
            </a:r>
            <a:r>
              <a:rPr lang="de-DE" dirty="0" err="1"/>
              <a:t>political</a:t>
            </a:r>
            <a:r>
              <a:rPr lang="de-DE" dirty="0"/>
              <a:t> </a:t>
            </a:r>
            <a:r>
              <a:rPr lang="de-DE" dirty="0" err="1"/>
              <a:t>center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Minoan</a:t>
            </a:r>
            <a:r>
              <a:rPr lang="de-DE" dirty="0"/>
              <a:t> 	</a:t>
            </a:r>
            <a:r>
              <a:rPr lang="de-DE" dirty="0" err="1"/>
              <a:t>civilization</a:t>
            </a:r>
            <a:r>
              <a:rPr lang="de-DE" dirty="0"/>
              <a:t> and </a:t>
            </a:r>
            <a:r>
              <a:rPr lang="de-DE" dirty="0" err="1"/>
              <a:t>culture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264DD5-5683-456C-AA38-E84D6EA2A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C92E4-542E-4D5E-A64A-41CD547E6C23}" type="datetime1">
              <a:rPr lang="de-DE" smtClean="0"/>
              <a:t>21.01.2018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C514539-3A04-4A4E-87A7-DCE8087AD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Heraklion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82432BD-2ED2-4A56-91E4-D210DB046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8B68-D20F-4B12-8B8F-2F9F6C1E1957}" type="slidenum">
              <a:rPr lang="de-DE" smtClean="0"/>
              <a:t>6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4F9F516-E8CC-4FDA-8292-9A229146A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7947" y="3867388"/>
            <a:ext cx="3868853" cy="248896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982C72D-1400-4581-A35C-1FDB1E59B1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3857791"/>
            <a:ext cx="3886648" cy="249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5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Knossos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4B1125B-9A1F-4B18-9CAF-7574715C7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D76C-8540-463B-B6FB-8AE8DA92E1E5}" type="datetime1">
              <a:rPr lang="de-DE" smtClean="0"/>
              <a:t>21.01.2018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53C7B7A-5C03-46A5-9F5E-9D553B146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/>
              <a:t>Heraklion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C3C2F7-E667-4B67-BAC7-CF9F39CD6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8B68-D20F-4B12-8B8F-2F9F6C1E1957}" type="slidenum">
              <a:rPr lang="de-DE" smtClean="0"/>
              <a:t>7</a:t>
            </a:fld>
            <a:endParaRPr lang="de-DE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ADA00BAE-C98E-4E25-9337-C2591782EE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480" y="3307596"/>
            <a:ext cx="4054536" cy="2662681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B840F9C4-C626-4C77-B179-18D665B6B6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274" y="44453"/>
            <a:ext cx="2754439" cy="275443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94C7042-62B7-4F3C-97B3-F7318F70E4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70505"/>
            <a:ext cx="1925036" cy="275443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895342E-7A67-4475-A0FE-44DACCF1B8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452" y="1661507"/>
            <a:ext cx="2376264" cy="237626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DD3CE0D-9D0E-4F07-A3FF-9A6585E89EB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84" y="3374207"/>
            <a:ext cx="1726427" cy="2662682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98C2B26B-C2EC-46A5-A710-023B34E6498E}"/>
              </a:ext>
            </a:extLst>
          </p:cNvPr>
          <p:cNvSpPr txBox="1"/>
          <p:nvPr/>
        </p:nvSpPr>
        <p:spPr>
          <a:xfrm>
            <a:off x="457200" y="2924944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Theseus</a:t>
            </a:r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FC308B2-7E5B-4791-A2F3-7709CA583170}"/>
              </a:ext>
            </a:extLst>
          </p:cNvPr>
          <p:cNvSpPr txBox="1"/>
          <p:nvPr/>
        </p:nvSpPr>
        <p:spPr>
          <a:xfrm>
            <a:off x="6930752" y="2799873"/>
            <a:ext cx="1378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Minotaur</a:t>
            </a:r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CDBE4C2-E8EA-4C53-9632-5D5F506332D8}"/>
              </a:ext>
            </a:extLst>
          </p:cNvPr>
          <p:cNvSpPr txBox="1"/>
          <p:nvPr/>
        </p:nvSpPr>
        <p:spPr>
          <a:xfrm>
            <a:off x="176050" y="6053978"/>
            <a:ext cx="1780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King Minos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5BBAFFF-E727-4E4D-80FE-4D9C1575CD7E}"/>
              </a:ext>
            </a:extLst>
          </p:cNvPr>
          <p:cNvSpPr txBox="1"/>
          <p:nvPr/>
        </p:nvSpPr>
        <p:spPr>
          <a:xfrm>
            <a:off x="2821119" y="3949313"/>
            <a:ext cx="1173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Ariadne</a:t>
            </a:r>
          </a:p>
        </p:txBody>
      </p:sp>
    </p:spTree>
    <p:extLst>
      <p:ext uri="{BB962C8B-B14F-4D97-AF65-F5344CB8AC3E}">
        <p14:creationId xmlns:p14="http://schemas.microsoft.com/office/powerpoint/2010/main" val="345481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famous</a:t>
            </a:r>
            <a:r>
              <a:rPr lang="de-DE" dirty="0"/>
              <a:t> </a:t>
            </a:r>
            <a:r>
              <a:rPr lang="de-DE" dirty="0" err="1"/>
              <a:t>sights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 The National </a:t>
            </a:r>
            <a:r>
              <a:rPr lang="de-DE" dirty="0" err="1"/>
              <a:t>History</a:t>
            </a:r>
            <a:r>
              <a:rPr lang="de-DE" dirty="0"/>
              <a:t> Museum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Crete</a:t>
            </a:r>
            <a:endParaRPr lang="de-DE" dirty="0"/>
          </a:p>
          <a:p>
            <a:pPr lvl="1"/>
            <a:r>
              <a:rPr lang="de-DE" dirty="0"/>
              <a:t> </a:t>
            </a:r>
            <a:r>
              <a:rPr lang="de-DE" dirty="0" err="1"/>
              <a:t>earthquake</a:t>
            </a:r>
            <a:r>
              <a:rPr lang="de-DE" dirty="0"/>
              <a:t> </a:t>
            </a:r>
            <a:r>
              <a:rPr lang="de-DE" dirty="0" err="1"/>
              <a:t>simulator</a:t>
            </a:r>
            <a:r>
              <a:rPr lang="de-DE" dirty="0"/>
              <a:t>, </a:t>
            </a:r>
            <a:r>
              <a:rPr lang="de-DE" dirty="0" err="1"/>
              <a:t>life</a:t>
            </a:r>
            <a:r>
              <a:rPr lang="de-DE" dirty="0"/>
              <a:t>-size </a:t>
            </a:r>
            <a:r>
              <a:rPr lang="de-DE" dirty="0" err="1"/>
              <a:t>dinosaurs</a:t>
            </a:r>
            <a:r>
              <a:rPr lang="de-DE" dirty="0"/>
              <a:t>, </a:t>
            </a:r>
            <a:r>
              <a:rPr lang="de-DE" dirty="0" err="1"/>
              <a:t>vivid</a:t>
            </a:r>
            <a:r>
              <a:rPr lang="de-DE" dirty="0"/>
              <a:t> 	</a:t>
            </a:r>
            <a:r>
              <a:rPr lang="de-DE" dirty="0" err="1"/>
              <a:t>animals</a:t>
            </a:r>
            <a:r>
              <a:rPr lang="de-DE" dirty="0"/>
              <a:t>, </a:t>
            </a:r>
            <a:r>
              <a:rPr lang="de-DE" dirty="0" err="1"/>
              <a:t>and</a:t>
            </a:r>
            <a:r>
              <a:rPr lang="de-DE" dirty="0"/>
              <a:t> a </a:t>
            </a:r>
            <a:r>
              <a:rPr lang="de-DE" dirty="0" err="1"/>
              <a:t>lot</a:t>
            </a:r>
            <a:r>
              <a:rPr lang="de-DE" dirty="0"/>
              <a:t> </a:t>
            </a:r>
            <a:r>
              <a:rPr lang="de-DE" dirty="0" err="1"/>
              <a:t>more</a:t>
            </a:r>
            <a:endParaRPr lang="de-DE" dirty="0"/>
          </a:p>
          <a:p>
            <a:pPr marL="457200" lvl="1" indent="0">
              <a:buNone/>
            </a:pPr>
            <a:endParaRPr lang="de-DE" dirty="0"/>
          </a:p>
          <a:p>
            <a:r>
              <a:rPr lang="de-DE" dirty="0"/>
              <a:t> Castello del </a:t>
            </a:r>
            <a:r>
              <a:rPr lang="de-DE" dirty="0" err="1"/>
              <a:t>Molo</a:t>
            </a:r>
            <a:r>
              <a:rPr lang="de-DE" dirty="0"/>
              <a:t> (</a:t>
            </a:r>
            <a:r>
              <a:rPr lang="de-DE" dirty="0" err="1"/>
              <a:t>Koules</a:t>
            </a:r>
            <a:r>
              <a:rPr lang="de-DE" dirty="0"/>
              <a:t>)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/>
              <a:t> Fortress </a:t>
            </a:r>
            <a:r>
              <a:rPr lang="de-DE" dirty="0" err="1"/>
              <a:t>located</a:t>
            </a:r>
            <a:r>
              <a:rPr lang="de-DE" dirty="0"/>
              <a:t> at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entrance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old</a:t>
            </a:r>
            <a:r>
              <a:rPr lang="de-DE" dirty="0"/>
              <a:t> </a:t>
            </a:r>
            <a:r>
              <a:rPr lang="de-DE" dirty="0" err="1"/>
              <a:t>harbour</a:t>
            </a:r>
            <a:endParaRPr lang="de-DE" dirty="0"/>
          </a:p>
          <a:p>
            <a:pPr marL="457200" lvl="1" indent="0">
              <a:buNone/>
            </a:pPr>
            <a:endParaRPr lang="de-DE" dirty="0"/>
          </a:p>
          <a:p>
            <a:r>
              <a:rPr lang="de-DE" dirty="0"/>
              <a:t> </a:t>
            </a:r>
            <a:r>
              <a:rPr lang="de-DE" dirty="0" err="1"/>
              <a:t>Crete</a:t>
            </a:r>
            <a:r>
              <a:rPr lang="de-DE" dirty="0"/>
              <a:t> </a:t>
            </a:r>
            <a:r>
              <a:rPr lang="de-DE" dirty="0" err="1"/>
              <a:t>aqua</a:t>
            </a:r>
            <a:r>
              <a:rPr lang="de-DE" dirty="0"/>
              <a:t> plus </a:t>
            </a:r>
            <a:r>
              <a:rPr lang="de-DE" dirty="0" err="1"/>
              <a:t>water</a:t>
            </a:r>
            <a:r>
              <a:rPr lang="de-DE" dirty="0"/>
              <a:t> park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/>
              <a:t> Over 50 </a:t>
            </a:r>
            <a:r>
              <a:rPr lang="de-DE" dirty="0" err="1"/>
              <a:t>water</a:t>
            </a:r>
            <a:r>
              <a:rPr lang="de-DE" dirty="0"/>
              <a:t> </a:t>
            </a:r>
            <a:r>
              <a:rPr lang="de-DE" dirty="0" err="1"/>
              <a:t>slides</a:t>
            </a:r>
            <a:r>
              <a:rPr lang="de-DE" dirty="0"/>
              <a:t>, </a:t>
            </a:r>
            <a:r>
              <a:rPr lang="de-DE" dirty="0" err="1"/>
              <a:t>games</a:t>
            </a:r>
            <a:r>
              <a:rPr lang="de-DE" dirty="0"/>
              <a:t> and </a:t>
            </a:r>
            <a:r>
              <a:rPr lang="de-DE" dirty="0" err="1"/>
              <a:t>facilities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FD9AA0-87E8-4EEA-8895-5743FDDDD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D4891-60CB-4E00-B1C3-1DB8411B262D}" type="datetime1">
              <a:rPr lang="de-DE" smtClean="0"/>
              <a:t>21.01.2018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5D1D3D-94E6-4CF6-B276-FE53DAE13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Heraklion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7AA36A5-9279-45C1-A663-497F1C9C5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8B68-D20F-4B12-8B8F-2F9F6C1E1957}" type="slidenum">
              <a:rPr lang="de-DE" smtClean="0"/>
              <a:t>8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72780B9-8385-4F15-A644-98A4E574D6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4050"/>
            <a:ext cx="2112232" cy="158417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005AC1A-DCC2-4115-92F7-AFA06E33E3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559801"/>
            <a:ext cx="2133601" cy="142309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C66807F-470C-4A53-AF29-E0EE617D4C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432379"/>
            <a:ext cx="2781673" cy="110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89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FE6E38-303F-4CD0-A618-BA5C63F5C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famous</a:t>
            </a:r>
            <a:r>
              <a:rPr lang="de-DE" dirty="0"/>
              <a:t> </a:t>
            </a:r>
            <a:r>
              <a:rPr lang="de-DE" dirty="0" err="1"/>
              <a:t>people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326EDF3-D5E5-41F4-9A74-9213F511F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 Nikos Kazantzakis (1883-1957)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/>
              <a:t> Giant </a:t>
            </a:r>
            <a:r>
              <a:rPr lang="de-DE" dirty="0" err="1"/>
              <a:t>of</a:t>
            </a:r>
            <a:r>
              <a:rPr lang="de-DE" dirty="0"/>
              <a:t> modern Greek </a:t>
            </a:r>
            <a:r>
              <a:rPr lang="de-DE" dirty="0" err="1"/>
              <a:t>literature</a:t>
            </a:r>
            <a:r>
              <a:rPr lang="de-DE" dirty="0"/>
              <a:t>, 1946 Nobel Prize 	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Literature</a:t>
            </a:r>
            <a:endParaRPr lang="de-DE" dirty="0"/>
          </a:p>
          <a:p>
            <a:pPr marL="457200" lvl="1" indent="0">
              <a:buNone/>
            </a:pPr>
            <a:endParaRPr lang="de-DE" dirty="0"/>
          </a:p>
          <a:p>
            <a:r>
              <a:rPr lang="de-DE" dirty="0"/>
              <a:t> </a:t>
            </a:r>
            <a:r>
              <a:rPr lang="de-DE" dirty="0" err="1"/>
              <a:t>Iannis</a:t>
            </a:r>
            <a:r>
              <a:rPr lang="de-DE" dirty="0"/>
              <a:t> </a:t>
            </a:r>
            <a:r>
              <a:rPr lang="de-DE" dirty="0" err="1"/>
              <a:t>Smaragdis</a:t>
            </a:r>
            <a:r>
              <a:rPr lang="de-DE" dirty="0"/>
              <a:t> (*1946)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/>
              <a:t> </a:t>
            </a:r>
            <a:r>
              <a:rPr lang="de-DE" dirty="0" err="1"/>
              <a:t>Greek</a:t>
            </a:r>
            <a:r>
              <a:rPr lang="de-DE" dirty="0"/>
              <a:t> film </a:t>
            </a:r>
            <a:r>
              <a:rPr lang="de-DE" dirty="0" err="1"/>
              <a:t>director</a:t>
            </a:r>
            <a:r>
              <a:rPr lang="de-DE" dirty="0"/>
              <a:t>, “</a:t>
            </a:r>
            <a:r>
              <a:rPr lang="de-DE" dirty="0" err="1"/>
              <a:t>Director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                              	Year“ in Status Magazine in 2008</a:t>
            </a:r>
          </a:p>
          <a:p>
            <a:pPr lvl="2">
              <a:buFont typeface="Symbol" panose="05050102010706020507" pitchFamily="18" charset="2"/>
              <a:buChar char="-"/>
            </a:pPr>
            <a:endParaRPr lang="de-DE" dirty="0"/>
          </a:p>
          <a:p>
            <a:r>
              <a:rPr lang="de-DE" dirty="0"/>
              <a:t> Michalis </a:t>
            </a:r>
            <a:r>
              <a:rPr lang="de-DE" dirty="0" err="1"/>
              <a:t>Sifakis</a:t>
            </a:r>
            <a:r>
              <a:rPr lang="de-DE" dirty="0"/>
              <a:t> (*1984)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/>
              <a:t>Goal </a:t>
            </a:r>
            <a:r>
              <a:rPr lang="de-DE" dirty="0" err="1"/>
              <a:t>keeper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Samsunspor</a:t>
            </a:r>
            <a:r>
              <a:rPr lang="de-DE" dirty="0"/>
              <a:t>(Turkish </a:t>
            </a:r>
            <a:r>
              <a:rPr lang="de-DE" dirty="0" err="1"/>
              <a:t>football</a:t>
            </a:r>
            <a:r>
              <a:rPr lang="de-DE" dirty="0"/>
              <a:t> </a:t>
            </a:r>
            <a:r>
              <a:rPr lang="de-DE" dirty="0" err="1"/>
              <a:t>club</a:t>
            </a:r>
            <a:r>
              <a:rPr lang="de-DE" dirty="0"/>
              <a:t>)</a:t>
            </a:r>
          </a:p>
          <a:p>
            <a:pPr marL="457200" lvl="1" indent="0">
              <a:buNone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FA16B75-2E56-47EE-82A2-1A46899BB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DD310-1482-4B95-B2BF-9E068A0FA86A}" type="datetime1">
              <a:rPr lang="de-DE" smtClean="0"/>
              <a:t>21.01.2018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D481BE-746A-46B3-B08B-B6E30F103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Heraklion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3F6DE55-79B3-4B80-A1BF-F6A1BE192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8B68-D20F-4B12-8B8F-2F9F6C1E1957}" type="slidenum">
              <a:rPr lang="de-DE" smtClean="0"/>
              <a:t>9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C71917F-CC40-4B67-8261-9A465AB7DA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556" y="236210"/>
            <a:ext cx="1325547" cy="176739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9645470-DF0D-4D7E-9F23-F3920A9CA6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946" y="4077072"/>
            <a:ext cx="2102157" cy="133419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0A9363F-F423-43A6-8A65-4C02258170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515" y="2492896"/>
            <a:ext cx="2439018" cy="139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76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264</Words>
  <Application>Microsoft Office PowerPoint</Application>
  <PresentationFormat>Bildschirmpräsentation (4:3)</PresentationFormat>
  <Paragraphs>91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Californian FB</vt:lpstr>
      <vt:lpstr>Symbol</vt:lpstr>
      <vt:lpstr>Larissa</vt:lpstr>
      <vt:lpstr>Heraklion</vt:lpstr>
      <vt:lpstr>structure</vt:lpstr>
      <vt:lpstr>quick facts</vt:lpstr>
      <vt:lpstr>location</vt:lpstr>
      <vt:lpstr>the school </vt:lpstr>
      <vt:lpstr>Knossos</vt:lpstr>
      <vt:lpstr>Knossos</vt:lpstr>
      <vt:lpstr>famous sights</vt:lpstr>
      <vt:lpstr>famous people</vt:lpstr>
      <vt:lpstr>Thank you for listening </vt:lpstr>
      <vt:lpstr>sources</vt:lpstr>
    </vt:vector>
  </TitlesOfParts>
  <Company>Schule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Heraklion</dc:title>
  <dc:creator>Madeleine Jerzabek</dc:creator>
  <cp:lastModifiedBy>Erasmus</cp:lastModifiedBy>
  <cp:revision>36</cp:revision>
  <dcterms:created xsi:type="dcterms:W3CDTF">2017-10-23T03:41:02Z</dcterms:created>
  <dcterms:modified xsi:type="dcterms:W3CDTF">2018-01-21T14:46:10Z</dcterms:modified>
</cp:coreProperties>
</file>