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83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43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00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94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78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45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72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2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80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37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1179-95D3-4B90-8ECC-E33166E9C89A}" type="datetimeFigureOut">
              <a:rPr lang="de-DE" smtClean="0"/>
              <a:t>05.02.2018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59C5-3BAE-40FB-A2D0-F49A4D0CD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16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4" y="295563"/>
            <a:ext cx="8201891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1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7AF84-D8FF-40E6-858C-099AA9DD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Who</a:t>
            </a:r>
            <a:r>
              <a:rPr lang="nl-NL" dirty="0"/>
              <a:t> are we?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E5A58F-3BEB-4B6E-81B5-8B8C29482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C48D08-AE97-4888-987F-3E3DB61B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E23E-9022-4929-B297-EB2777CDBB1F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8525">
            <a:off x="548515" y="3129568"/>
            <a:ext cx="2224227" cy="2800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796" y="1693527"/>
            <a:ext cx="2733120" cy="3825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149" y="1615017"/>
            <a:ext cx="2810321" cy="3934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31514">
            <a:off x="444062" y="1442358"/>
            <a:ext cx="1725356" cy="1824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1631">
            <a:off x="9562796" y="762000"/>
            <a:ext cx="1909248" cy="23045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63788">
            <a:off x="9592300" y="3289804"/>
            <a:ext cx="1997165" cy="24803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9051" y="1222237"/>
            <a:ext cx="1432700" cy="3218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2000"/>
              </a:lnSpc>
            </a:pPr>
            <a:r>
              <a:rPr lang="de-DE" sz="1867" dirty="0"/>
              <a:t>Natalie Englert</a:t>
            </a:r>
            <a:endParaRPr lang="en-US" sz="1867" dirty="0"/>
          </a:p>
        </p:txBody>
      </p:sp>
      <p:sp>
        <p:nvSpPr>
          <p:cNvPr id="20" name="TextBox 19"/>
          <p:cNvSpPr txBox="1"/>
          <p:nvPr/>
        </p:nvSpPr>
        <p:spPr>
          <a:xfrm>
            <a:off x="6701665" y="1222237"/>
            <a:ext cx="1246880" cy="3218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2000"/>
              </a:lnSpc>
            </a:pPr>
            <a:r>
              <a:rPr lang="de-DE" sz="1867" dirty="0"/>
              <a:t>Jana Seyfang</a:t>
            </a:r>
            <a:endParaRPr lang="en-US" sz="1867" dirty="0"/>
          </a:p>
        </p:txBody>
      </p:sp>
      <p:sp>
        <p:nvSpPr>
          <p:cNvPr id="21" name="TextBox 20"/>
          <p:cNvSpPr txBox="1"/>
          <p:nvPr/>
        </p:nvSpPr>
        <p:spPr>
          <a:xfrm>
            <a:off x="3569837" y="5657405"/>
            <a:ext cx="3806683" cy="367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2000"/>
              </a:lnSpc>
            </a:pPr>
            <a:r>
              <a:rPr lang="de-DE" sz="2133" b="1" dirty="0" err="1">
                <a:solidFill>
                  <a:schemeClr val="accent1"/>
                </a:solidFill>
              </a:rPr>
              <a:t>Packaging</a:t>
            </a:r>
            <a:r>
              <a:rPr lang="de-DE" sz="2133" b="1" dirty="0">
                <a:solidFill>
                  <a:schemeClr val="accent1"/>
                </a:solidFill>
              </a:rPr>
              <a:t> Development Manager</a:t>
            </a:r>
            <a:endParaRPr lang="en-US" sz="2133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3" y="636947"/>
            <a:ext cx="7795492" cy="5846619"/>
          </a:xfrm>
        </p:spPr>
      </p:pic>
    </p:spTree>
    <p:extLst>
      <p:ext uri="{BB962C8B-B14F-4D97-AF65-F5344CB8AC3E}">
        <p14:creationId xmlns:p14="http://schemas.microsoft.com/office/powerpoint/2010/main" val="196419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2" y="1394691"/>
            <a:ext cx="5295324" cy="39714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00" y="1394693"/>
            <a:ext cx="5437401" cy="39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9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200" y="717213"/>
            <a:ext cx="9543600" cy="53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18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Breitbild</PresentationFormat>
  <Paragraphs>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Who are we?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Windows-Benutzer</cp:lastModifiedBy>
  <cp:revision>2</cp:revision>
  <dcterms:created xsi:type="dcterms:W3CDTF">2018-02-05T20:39:01Z</dcterms:created>
  <dcterms:modified xsi:type="dcterms:W3CDTF">2018-02-05T20:41:43Z</dcterms:modified>
</cp:coreProperties>
</file>