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4" r:id="rId5"/>
    <p:sldId id="257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65" r:id="rId16"/>
    <p:sldId id="266" r:id="rId1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1D45-926A-4D75-8AEF-E076D977026A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C8A8-869B-4916-A8C4-E6AFCBEC24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784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7089-671C-41BF-B95D-6024C3FBAB85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AB3AA-F0E5-42E1-8976-DB55110A99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69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630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93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1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786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959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5166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21665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72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541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63326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290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295AD0-E5C8-4BE2-9A5D-7E400AA85A0C}" type="datetimeFigureOut">
              <a:rPr lang="ro-RO" smtClean="0"/>
              <a:t>18.06.2018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D3193B-C3DB-4454-8D1E-83916A3B5E33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10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920269" y="5240741"/>
            <a:ext cx="8634925" cy="1439791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/>
              <a:t>Brooke </a:t>
            </a:r>
            <a:r>
              <a:rPr lang="en-US" dirty="0" err="1"/>
              <a:t>Garrod</a:t>
            </a:r>
            <a:endParaRPr lang="en-US" dirty="0"/>
          </a:p>
          <a:p>
            <a:r>
              <a:rPr lang="en-US" dirty="0"/>
              <a:t>Ana </a:t>
            </a:r>
            <a:r>
              <a:rPr lang="en-US" dirty="0" err="1"/>
              <a:t>Andreea</a:t>
            </a:r>
            <a:r>
              <a:rPr lang="en-US" dirty="0"/>
              <a:t> </a:t>
            </a:r>
            <a:r>
              <a:rPr lang="en-US" dirty="0" err="1"/>
              <a:t>Stah</a:t>
            </a:r>
            <a:endParaRPr lang="en-US" dirty="0"/>
          </a:p>
          <a:p>
            <a:r>
              <a:rPr lang="en-US" dirty="0"/>
              <a:t>Alexandra </a:t>
            </a:r>
            <a:r>
              <a:rPr lang="en-US" dirty="0" err="1"/>
              <a:t>Pintilie</a:t>
            </a:r>
            <a:endParaRPr lang="en-US" dirty="0"/>
          </a:p>
          <a:p>
            <a:r>
              <a:rPr lang="en-US" dirty="0" err="1" smtClean="0"/>
              <a:t>Estera</a:t>
            </a:r>
            <a:r>
              <a:rPr lang="en-US" dirty="0" smtClean="0"/>
              <a:t> </a:t>
            </a:r>
            <a:r>
              <a:rPr lang="en-US" dirty="0" err="1" smtClean="0"/>
              <a:t>Dumitrache</a:t>
            </a:r>
            <a:endParaRPr lang="en-US" dirty="0"/>
          </a:p>
          <a:p>
            <a:endParaRPr lang="en-US" dirty="0"/>
          </a:p>
          <a:p>
            <a:r>
              <a:rPr lang="en-US" dirty="0"/>
              <a:t>Lilli Schmitt</a:t>
            </a:r>
          </a:p>
          <a:p>
            <a:r>
              <a:rPr lang="en-US" dirty="0"/>
              <a:t>Mia-Madeleine Goebel</a:t>
            </a:r>
          </a:p>
          <a:p>
            <a:r>
              <a:rPr lang="en-US" dirty="0"/>
              <a:t>Ann-Kathrin Müller</a:t>
            </a:r>
            <a:endParaRPr lang="de-DE" dirty="0"/>
          </a:p>
          <a:p>
            <a:r>
              <a:rPr lang="en-GB" dirty="0" smtClean="0"/>
              <a:t>Giannis </a:t>
            </a:r>
            <a:r>
              <a:rPr lang="en-GB" dirty="0" err="1" smtClean="0"/>
              <a:t>foukakis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4" y="1156724"/>
            <a:ext cx="4279033" cy="4237887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727321" y="0"/>
            <a:ext cx="9020820" cy="2313448"/>
          </a:xfrm>
        </p:spPr>
        <p:txBody>
          <a:bodyPr/>
          <a:lstStyle/>
          <a:p>
            <a:r>
              <a:rPr lang="en-GB" dirty="0" smtClean="0"/>
              <a:t>Think future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95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STEP 1: Preparing</a:t>
            </a:r>
            <a:endParaRPr lang="en-GB" dirty="0"/>
          </a:p>
        </p:txBody>
      </p:sp>
      <p:pic>
        <p:nvPicPr>
          <p:cNvPr id="4" name="Grafik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22" y="1549021"/>
            <a:ext cx="2695575" cy="3594100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55" y="1549021"/>
            <a:ext cx="2020999" cy="2694666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48" y="2136229"/>
            <a:ext cx="1578209" cy="2107458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5377217" y="4670685"/>
            <a:ext cx="5336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We added the water, glycerol solution and Na-Alginat.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Mix well while the pan is on the heated stove.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When the mixture gets to a thick consistency turn off the stove.</a:t>
            </a:r>
            <a:endParaRPr lang="de-DE" sz="2000" dirty="0"/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Step 2: Shaping </a:t>
            </a:r>
            <a:endParaRPr lang="en-GB" dirty="0"/>
          </a:p>
        </p:txBody>
      </p:sp>
      <p:pic>
        <p:nvPicPr>
          <p:cNvPr id="4" name="Grafik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656" y="1385248"/>
            <a:ext cx="2698210" cy="3594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40" y="1385248"/>
            <a:ext cx="2244546" cy="29927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22448" y="594162"/>
            <a:ext cx="2536132" cy="3381508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4776253" y="5102178"/>
            <a:ext cx="6196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Quickly pour the mixture on a flat surface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Tilt the tray until the mixture is spread evenly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Pop the bubbles in the end if necessary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99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3:DRYING</a:t>
            </a:r>
            <a:endParaRPr lang="en-GB" dirty="0"/>
          </a:p>
        </p:txBody>
      </p:sp>
      <p:pic>
        <p:nvPicPr>
          <p:cNvPr id="4" name="Grafik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26" y="2245056"/>
            <a:ext cx="2695575" cy="3594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74" y="2245056"/>
            <a:ext cx="3083983" cy="4111977"/>
          </a:xfrm>
          <a:prstGeom prst="rect">
            <a:avLst/>
          </a:prstGeom>
        </p:spPr>
      </p:pic>
      <p:sp>
        <p:nvSpPr>
          <p:cNvPr id="6" name="CasetăText 5"/>
          <p:cNvSpPr txBox="1"/>
          <p:nvPr/>
        </p:nvSpPr>
        <p:spPr>
          <a:xfrm>
            <a:off x="7942997" y="2852382"/>
            <a:ext cx="34870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/>
              <a:t>The process of drying the bioplastic can take between 2 to 3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/>
              <a:t>Also,for faster results you can put it into the dryer</a:t>
            </a:r>
          </a:p>
          <a:p>
            <a:endParaRPr lang="en-GB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Final result</a:t>
            </a:r>
            <a:endParaRPr lang="en-GB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8906" y="2121113"/>
            <a:ext cx="3594100" cy="2695575"/>
          </a:xfr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470" y="2018969"/>
            <a:ext cx="5218373" cy="3913780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35" y="147239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Chemical reaction</a:t>
            </a:r>
            <a:endParaRPr lang="en-GB" dirty="0"/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031" y="3035986"/>
            <a:ext cx="2465019" cy="1399537"/>
          </a:xfrm>
          <a:prstGeom prst="rect">
            <a:avLst/>
          </a:prstGeom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9" y="3032253"/>
            <a:ext cx="3830312" cy="21985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81" y="2530647"/>
            <a:ext cx="4351043" cy="2819645"/>
          </a:xfrm>
          <a:prstGeom prst="rect">
            <a:avLst/>
          </a:prstGeom>
        </p:spPr>
      </p:pic>
      <p:sp>
        <p:nvSpPr>
          <p:cNvPr id="7" name="Textfeld 10"/>
          <p:cNvSpPr txBox="1"/>
          <p:nvPr/>
        </p:nvSpPr>
        <p:spPr>
          <a:xfrm>
            <a:off x="6734000" y="3351033"/>
            <a:ext cx="701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de-DE" sz="4400" b="1" dirty="0"/>
          </a:p>
        </p:txBody>
      </p:sp>
      <p:sp>
        <p:nvSpPr>
          <p:cNvPr id="8" name="Textfeld 11"/>
          <p:cNvSpPr txBox="1"/>
          <p:nvPr/>
        </p:nvSpPr>
        <p:spPr>
          <a:xfrm>
            <a:off x="8583916" y="4888627"/>
            <a:ext cx="366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r>
              <a:rPr lang="de-DE" sz="2400" dirty="0" smtClean="0"/>
              <a:t>-</a:t>
            </a:r>
            <a:r>
              <a:rPr lang="en-US" sz="2400" dirty="0" err="1" smtClean="0"/>
              <a:t>Alginat</a:t>
            </a:r>
            <a:endParaRPr lang="de-DE" sz="2400" dirty="0"/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1"/>
          <a:stretch/>
        </p:blipFill>
        <p:spPr>
          <a:xfrm>
            <a:off x="1900081" y="16059"/>
            <a:ext cx="3365803" cy="6841941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542" r="861"/>
          <a:stretch/>
        </p:blipFill>
        <p:spPr>
          <a:xfrm>
            <a:off x="5265884" y="0"/>
            <a:ext cx="3598748" cy="685800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" r="-1864" b="23552"/>
          <a:stretch/>
        </p:blipFill>
        <p:spPr>
          <a:xfrm>
            <a:off x="1201822" y="20471"/>
            <a:ext cx="2919130" cy="6837529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76547" r="-1"/>
          <a:stretch/>
        </p:blipFill>
        <p:spPr>
          <a:xfrm>
            <a:off x="5858619" y="2926289"/>
            <a:ext cx="5156360" cy="368098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Our</a:t>
            </a:r>
            <a:r>
              <a:rPr lang="ro-RO" dirty="0" smtClean="0"/>
              <a:t> </a:t>
            </a:r>
            <a:r>
              <a:rPr lang="ro-RO" dirty="0" err="1" smtClean="0"/>
              <a:t>aims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aspirations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Our business </a:t>
            </a:r>
            <a:r>
              <a:rPr lang="en-GB" b="1" dirty="0"/>
              <a:t>aims</a:t>
            </a:r>
            <a:r>
              <a:rPr lang="en-GB" dirty="0"/>
              <a:t>:</a:t>
            </a:r>
            <a:endParaRPr lang="de-DE" dirty="0"/>
          </a:p>
          <a:p>
            <a:pPr lvl="0"/>
            <a:r>
              <a:rPr lang="en-GB" dirty="0"/>
              <a:t>That many people </a:t>
            </a:r>
            <a:r>
              <a:rPr lang="en-GB" b="1" dirty="0"/>
              <a:t>benefit</a:t>
            </a:r>
            <a:r>
              <a:rPr lang="en-GB" dirty="0"/>
              <a:t> from the product and it is useful in </a:t>
            </a:r>
            <a:r>
              <a:rPr lang="en-GB" b="1" dirty="0"/>
              <a:t>everyday life</a:t>
            </a:r>
            <a:endParaRPr lang="de-DE" b="1" dirty="0"/>
          </a:p>
          <a:p>
            <a:pPr lvl="0"/>
            <a:r>
              <a:rPr lang="en-GB" dirty="0"/>
              <a:t>Through introducing the product it will </a:t>
            </a:r>
            <a:r>
              <a:rPr lang="en-GB" b="1" dirty="0"/>
              <a:t>help the environment </a:t>
            </a:r>
            <a:endParaRPr lang="de-DE" b="1" dirty="0"/>
          </a:p>
          <a:p>
            <a:pPr lvl="0"/>
            <a:r>
              <a:rPr lang="en-GB" dirty="0"/>
              <a:t>To </a:t>
            </a:r>
            <a:r>
              <a:rPr lang="en-GB" b="1" dirty="0"/>
              <a:t>replace</a:t>
            </a:r>
            <a:r>
              <a:rPr lang="en-GB" dirty="0"/>
              <a:t> traditional plastics with bioplastics, benefiting the future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/>
              <a:t>Our </a:t>
            </a:r>
            <a:r>
              <a:rPr lang="en-GB" b="1" dirty="0"/>
              <a:t>aspirations</a:t>
            </a:r>
            <a:r>
              <a:rPr lang="de-DE" dirty="0"/>
              <a:t>:</a:t>
            </a:r>
          </a:p>
          <a:p>
            <a:r>
              <a:rPr lang="en-GB" dirty="0"/>
              <a:t>We are creating cool </a:t>
            </a:r>
            <a:r>
              <a:rPr lang="en-GB" b="1" dirty="0"/>
              <a:t>eco-friendly</a:t>
            </a:r>
            <a:r>
              <a:rPr lang="en-GB" dirty="0"/>
              <a:t> lunch bags, suitable both for </a:t>
            </a:r>
            <a:r>
              <a:rPr lang="en-GB" b="1" dirty="0"/>
              <a:t>teenagers</a:t>
            </a:r>
            <a:r>
              <a:rPr lang="en-GB" dirty="0"/>
              <a:t> who take their lunch to school and for </a:t>
            </a:r>
            <a:r>
              <a:rPr lang="en-GB" b="1" dirty="0"/>
              <a:t>employees</a:t>
            </a:r>
            <a:r>
              <a:rPr lang="en-GB" dirty="0"/>
              <a:t> who don’t have time to leave the office for a consistent meal. We produce them in mass, for local businesses, such as bakeries, supermarkets and cafeterias. They can then be purchased in a variety of ways. </a:t>
            </a:r>
            <a:endParaRPr lang="de-DE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85" y="117835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Recipe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90 ml water</a:t>
            </a:r>
          </a:p>
          <a:p>
            <a:r>
              <a:rPr lang="de-DE" dirty="0"/>
              <a:t>food colouring</a:t>
            </a:r>
          </a:p>
          <a:p>
            <a:r>
              <a:rPr lang="de-DE" dirty="0"/>
              <a:t>1-2 teaspoon Na-Alginat</a:t>
            </a:r>
          </a:p>
          <a:p>
            <a:r>
              <a:rPr lang="de-DE" dirty="0"/>
              <a:t>120 ml 1%ige Glycerol solution</a:t>
            </a:r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23" y="147239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product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474" y="1467787"/>
            <a:ext cx="3138987" cy="2823785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9114" y="3715714"/>
            <a:ext cx="3297985" cy="2727288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6598203" y="2109663"/>
            <a:ext cx="4633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This is our </a:t>
            </a:r>
            <a:r>
              <a:rPr lang="en-GB" sz="2600" dirty="0" err="1" smtClean="0"/>
              <a:t>bag,our</a:t>
            </a:r>
            <a:r>
              <a:rPr lang="en-GB" sz="2600" dirty="0" smtClean="0"/>
              <a:t> final product with all necessary </a:t>
            </a:r>
            <a:r>
              <a:rPr lang="en-GB" sz="2600" dirty="0" err="1" smtClean="0"/>
              <a:t>improvments</a:t>
            </a:r>
            <a:r>
              <a:rPr lang="en-GB" sz="2600" dirty="0" smtClean="0"/>
              <a:t> in order to be more </a:t>
            </a:r>
            <a:r>
              <a:rPr lang="en-GB" sz="2600" dirty="0" err="1" smtClean="0"/>
              <a:t>resistant,better</a:t>
            </a:r>
            <a:r>
              <a:rPr lang="en-GB" sz="2600" dirty="0" smtClean="0"/>
              <a:t> looking and still eco-friendly.  For </a:t>
            </a:r>
            <a:r>
              <a:rPr lang="en-GB" sz="2600" dirty="0" err="1" smtClean="0"/>
              <a:t>this,we’ve</a:t>
            </a:r>
            <a:r>
              <a:rPr lang="en-GB" sz="2600" dirty="0" smtClean="0"/>
              <a:t> added a manual seal made out of paper and a computer made logo. </a:t>
            </a:r>
            <a:r>
              <a:rPr lang="en-GB" sz="2600" dirty="0" err="1" smtClean="0"/>
              <a:t>Also,we’ve</a:t>
            </a:r>
            <a:r>
              <a:rPr lang="en-GB" sz="2600" dirty="0" smtClean="0"/>
              <a:t> used a thicker material and ecological glue.</a:t>
            </a:r>
            <a:endParaRPr lang="ro-RO" sz="2600" dirty="0"/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23" y="147239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6962" y="355090"/>
            <a:ext cx="10178322" cy="1492132"/>
          </a:xfrm>
        </p:spPr>
        <p:txBody>
          <a:bodyPr/>
          <a:lstStyle/>
          <a:p>
            <a:r>
              <a:rPr lang="ro-RO" dirty="0" smtClean="0"/>
              <a:t>SWOT ANALYSIS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o-RO" dirty="0" smtClean="0"/>
              <a:t>FOR OUR PRODUCT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47762" y="2258705"/>
            <a:ext cx="10178322" cy="3593591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Strengths</a:t>
            </a:r>
            <a:endParaRPr lang="ro-RO" dirty="0"/>
          </a:p>
          <a:p>
            <a:r>
              <a:rPr lang="en-GB" dirty="0"/>
              <a:t>-It has a window so you can see what is inside</a:t>
            </a:r>
            <a:endParaRPr lang="ro-RO" dirty="0"/>
          </a:p>
          <a:p>
            <a:r>
              <a:rPr lang="en-GB" dirty="0"/>
              <a:t>-It has an appealing design</a:t>
            </a:r>
            <a:endParaRPr lang="ro-RO" dirty="0"/>
          </a:p>
          <a:p>
            <a:r>
              <a:rPr lang="en-GB" dirty="0"/>
              <a:t>-It comes in different sizes</a:t>
            </a:r>
            <a:endParaRPr lang="ro-RO" dirty="0"/>
          </a:p>
          <a:p>
            <a:r>
              <a:rPr lang="en-GB" dirty="0"/>
              <a:t>-It has a locking </a:t>
            </a:r>
            <a:r>
              <a:rPr lang="en-GB" dirty="0" smtClean="0"/>
              <a:t>system</a:t>
            </a:r>
            <a:endParaRPr lang="ro-RO" dirty="0"/>
          </a:p>
          <a:p>
            <a:pPr marL="0" indent="0">
              <a:buNone/>
            </a:pPr>
            <a:r>
              <a:rPr lang="en-GB" u="sng" dirty="0"/>
              <a:t>Opportunities</a:t>
            </a:r>
            <a:endParaRPr lang="ro-RO" dirty="0"/>
          </a:p>
          <a:p>
            <a:r>
              <a:rPr lang="en-GB" dirty="0"/>
              <a:t>-our target customers are big companies which need such bags for their own </a:t>
            </a:r>
            <a:r>
              <a:rPr lang="en-GB" dirty="0" smtClean="0"/>
              <a:t>product</a:t>
            </a:r>
            <a:r>
              <a:rPr lang="ro-RO" dirty="0" smtClean="0"/>
              <a:t>,but </a:t>
            </a:r>
            <a:r>
              <a:rPr lang="ro-RO" dirty="0" err="1" smtClean="0"/>
              <a:t>also</a:t>
            </a:r>
            <a:r>
              <a:rPr lang="en-GB" dirty="0" smtClean="0"/>
              <a:t> </a:t>
            </a:r>
            <a:r>
              <a:rPr lang="en-GB" dirty="0"/>
              <a:t>regular customers </a:t>
            </a:r>
            <a:endParaRPr lang="ro-RO" dirty="0" smtClean="0"/>
          </a:p>
          <a:p>
            <a:endParaRPr lang="ro-RO" dirty="0"/>
          </a:p>
          <a:p>
            <a:pPr marL="0" indent="0">
              <a:buNone/>
            </a:pPr>
            <a:endParaRPr lang="ro-RO" u="sng" dirty="0" smtClean="0"/>
          </a:p>
          <a:p>
            <a:pPr marL="0" indent="0">
              <a:buNone/>
            </a:pPr>
            <a:r>
              <a:rPr lang="en-GB" u="sng" dirty="0" smtClean="0"/>
              <a:t>Weaknesses</a:t>
            </a:r>
            <a:endParaRPr lang="ro-RO" dirty="0"/>
          </a:p>
          <a:p>
            <a:r>
              <a:rPr lang="en-GB" dirty="0"/>
              <a:t>-It is not </a:t>
            </a:r>
            <a:r>
              <a:rPr lang="en-GB" dirty="0" smtClean="0"/>
              <a:t>waterproof</a:t>
            </a:r>
            <a:endParaRPr lang="ro-RO" dirty="0" smtClean="0"/>
          </a:p>
          <a:p>
            <a:pPr>
              <a:lnSpc>
                <a:spcPct val="120000"/>
              </a:lnSpc>
            </a:pPr>
            <a:r>
              <a:rPr lang="en-GB" dirty="0"/>
              <a:t>-It </a:t>
            </a:r>
            <a:r>
              <a:rPr lang="ro-RO" dirty="0" err="1" smtClean="0"/>
              <a:t>can</a:t>
            </a:r>
            <a:r>
              <a:rPr lang="ro-RO" dirty="0" smtClean="0"/>
              <a:t> </a:t>
            </a:r>
            <a:r>
              <a:rPr lang="ro-RO" dirty="0" err="1" smtClean="0"/>
              <a:t>sustain</a:t>
            </a:r>
            <a:r>
              <a:rPr lang="ro-RO" dirty="0" smtClean="0"/>
              <a:t> </a:t>
            </a:r>
            <a:r>
              <a:rPr lang="ro-RO" dirty="0" err="1" smtClean="0"/>
              <a:t>only</a:t>
            </a:r>
            <a:r>
              <a:rPr lang="ro-RO" dirty="0" smtClean="0"/>
              <a:t> </a:t>
            </a:r>
            <a:r>
              <a:rPr lang="ro-RO" dirty="0" err="1" smtClean="0"/>
              <a:t>up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1kg </a:t>
            </a:r>
            <a:r>
              <a:rPr lang="ro-RO" dirty="0" err="1" smtClean="0"/>
              <a:t>products</a:t>
            </a:r>
            <a:endParaRPr lang="ro-RO" u="sng" dirty="0" smtClean="0"/>
          </a:p>
          <a:p>
            <a:pPr marL="0" indent="0" fontAlgn="t">
              <a:lnSpc>
                <a:spcPct val="120000"/>
              </a:lnSpc>
              <a:buNone/>
            </a:pPr>
            <a:r>
              <a:rPr lang="en-GB" u="sng" dirty="0" smtClean="0"/>
              <a:t>Threats</a:t>
            </a:r>
            <a:endParaRPr lang="ro-RO" dirty="0"/>
          </a:p>
          <a:p>
            <a:pPr fontAlgn="t"/>
            <a:r>
              <a:rPr lang="en-GB" dirty="0"/>
              <a:t>-environmental awareness among people have increased massively in the last 3 years, therefore there is an important number of companies </a:t>
            </a:r>
            <a:r>
              <a:rPr lang="en-GB" dirty="0" smtClean="0"/>
              <a:t>w</a:t>
            </a:r>
            <a:r>
              <a:rPr lang="ro-RO" dirty="0" err="1" smtClean="0"/>
              <a:t>hich</a:t>
            </a:r>
            <a:r>
              <a:rPr lang="ro-RO" dirty="0" smtClean="0"/>
              <a:t> are </a:t>
            </a:r>
            <a:r>
              <a:rPr lang="ro-RO" dirty="0" err="1" smtClean="0"/>
              <a:t>leading</a:t>
            </a:r>
            <a:r>
              <a:rPr lang="ro-RO" dirty="0" smtClean="0"/>
              <a:t> </a:t>
            </a:r>
            <a:r>
              <a:rPr lang="ro-RO" dirty="0" err="1" smtClean="0"/>
              <a:t>this</a:t>
            </a:r>
            <a:r>
              <a:rPr lang="ro-RO" dirty="0" smtClean="0"/>
              <a:t> </a:t>
            </a:r>
            <a:r>
              <a:rPr lang="ro-RO" dirty="0" err="1" smtClean="0"/>
              <a:t>industry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Market </a:t>
            </a:r>
            <a:r>
              <a:rPr lang="ro-RO" dirty="0" err="1" smtClean="0"/>
              <a:t>research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 possible target group for our product could be bakeries, independent sellers, cafeterias and supermarkets.</a:t>
            </a:r>
            <a:endParaRPr lang="ro-RO" dirty="0"/>
          </a:p>
          <a:p>
            <a:pPr lvl="0"/>
            <a:r>
              <a:rPr lang="en-GB" dirty="0"/>
              <a:t>A good promotion technique would be to emphasise the benefit of bioplastics on our future</a:t>
            </a:r>
            <a:endParaRPr lang="ro-RO" dirty="0"/>
          </a:p>
          <a:p>
            <a:pPr lvl="0"/>
            <a:r>
              <a:rPr lang="en-GB" dirty="0"/>
              <a:t>Lunch bags that are on the market are currently made from a thin plastic made from low density polyethylene, it is estimated that 500 billion to 1 trillion plastic bags are used worldwide each year.</a:t>
            </a:r>
            <a:endParaRPr lang="ro-RO" dirty="0"/>
          </a:p>
          <a:p>
            <a:pPr lvl="0"/>
            <a:r>
              <a:rPr lang="en-GB" dirty="0"/>
              <a:t>On average we only recycle 1 plastic bag for every 200 we use 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Market </a:t>
            </a:r>
            <a:r>
              <a:rPr lang="ro-RO" dirty="0" err="1" smtClean="0"/>
              <a:t>strategy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84630" y="2518013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ro-RO" dirty="0" smtClean="0"/>
              <a:t>1.Choosing </a:t>
            </a:r>
            <a:r>
              <a:rPr lang="ro-RO" dirty="0" err="1" smtClean="0"/>
              <a:t>our</a:t>
            </a:r>
            <a:r>
              <a:rPr lang="ro-RO" dirty="0" smtClean="0"/>
              <a:t> </a:t>
            </a:r>
            <a:r>
              <a:rPr lang="ro-RO" b="1" dirty="0" err="1" smtClean="0"/>
              <a:t>target</a:t>
            </a:r>
            <a:r>
              <a:rPr lang="ro-RO" b="1" dirty="0" smtClean="0"/>
              <a:t> market</a:t>
            </a:r>
            <a:r>
              <a:rPr lang="en-GB" b="1" dirty="0"/>
              <a:t> </a:t>
            </a:r>
            <a:r>
              <a:rPr lang="en-GB" dirty="0" smtClean="0"/>
              <a:t>:We have chosen to do lunch bags because of the big range of people that can use </a:t>
            </a:r>
            <a:r>
              <a:rPr lang="en-GB" dirty="0" err="1" smtClean="0"/>
              <a:t>it,and</a:t>
            </a:r>
            <a:r>
              <a:rPr lang="en-GB" dirty="0" smtClean="0"/>
              <a:t> also for partnerships with big companies who promote healthy lifestyles and better alternatives for the future</a:t>
            </a:r>
          </a:p>
          <a:p>
            <a:r>
              <a:rPr lang="en-GB" dirty="0" smtClean="0"/>
              <a:t>2.The </a:t>
            </a:r>
            <a:r>
              <a:rPr lang="en-GB" b="1" dirty="0" smtClean="0"/>
              <a:t>need</a:t>
            </a:r>
            <a:r>
              <a:rPr lang="en-GB" dirty="0" smtClean="0"/>
              <a:t> that our product fulfils: Every product should have an utility. Our product should be used because is eco-friendly and it has a good price.</a:t>
            </a:r>
            <a:endParaRPr lang="en-GB" dirty="0"/>
          </a:p>
          <a:p>
            <a:r>
              <a:rPr lang="en-GB" dirty="0" smtClean="0"/>
              <a:t>3.</a:t>
            </a:r>
            <a:r>
              <a:rPr lang="en-GB" b="1" dirty="0" smtClean="0"/>
              <a:t>Competitors</a:t>
            </a:r>
            <a:r>
              <a:rPr lang="en-GB" dirty="0" smtClean="0"/>
              <a:t>:Our competition is represented by other businesses doing the same </a:t>
            </a:r>
            <a:r>
              <a:rPr lang="en-GB" dirty="0" err="1" smtClean="0"/>
              <a:t>products.We</a:t>
            </a:r>
            <a:r>
              <a:rPr lang="en-GB" dirty="0" smtClean="0"/>
              <a:t> have to prove though that ours is the one to choose and to make it as close as possible to our clients desires.</a:t>
            </a:r>
          </a:p>
          <a:p>
            <a:r>
              <a:rPr lang="en-GB" dirty="0" smtClean="0"/>
              <a:t>4.</a:t>
            </a:r>
            <a:r>
              <a:rPr lang="en-GB" b="1" dirty="0" smtClean="0"/>
              <a:t>Feedback</a:t>
            </a:r>
            <a:r>
              <a:rPr lang="en-GB" dirty="0" smtClean="0"/>
              <a:t>:This is the key to a good relationship with our customers. People should be able to give their opinion, and to create a healthy relationship with them.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Competitor analysis</a:t>
            </a:r>
            <a:br>
              <a:rPr lang="en-GB" dirty="0" smtClean="0"/>
            </a:br>
            <a:endParaRPr lang="ro-RO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45684"/>
              </p:ext>
            </p:extLst>
          </p:nvPr>
        </p:nvGraphicFramePr>
        <p:xfrm>
          <a:off x="1251678" y="1128451"/>
          <a:ext cx="8178925" cy="7278589"/>
        </p:xfrm>
        <a:graphic>
          <a:graphicData uri="http://schemas.openxmlformats.org/drawingml/2006/table">
            <a:tbl>
              <a:tblPr/>
              <a:tblGrid>
                <a:gridCol w="1650887"/>
                <a:gridCol w="1776691"/>
                <a:gridCol w="1552982"/>
                <a:gridCol w="1583782"/>
                <a:gridCol w="1614583"/>
              </a:tblGrid>
              <a:tr h="1560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Name, location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business size 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Product/service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Price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Strengths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Weaknesses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Futura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Disposable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Discounter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Biodegradable waste bags 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Carry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bags, snack bags, cups, plates, cutlery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0.07835 euros per bag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euro per snack bag 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flexible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-they have made themselves a name in this area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cheap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-bioplastic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-large quantity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cannot withhold a large quantity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-flimsy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>
                    <a:lnL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3" y="147239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 selling points</a:t>
            </a:r>
            <a:br>
              <a:rPr lang="en-GB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r>
              <a:rPr lang="en-GB" dirty="0"/>
              <a:t>-100% bioplastic</a:t>
            </a:r>
            <a:endParaRPr lang="ro-RO" dirty="0"/>
          </a:p>
          <a:p>
            <a:r>
              <a:rPr lang="en-GB" dirty="0"/>
              <a:t>-uses raw materials</a:t>
            </a:r>
            <a:endParaRPr lang="ro-RO" dirty="0"/>
          </a:p>
          <a:p>
            <a:r>
              <a:rPr lang="en-GB" dirty="0"/>
              <a:t>-comes in a wide range of sizes</a:t>
            </a:r>
            <a:endParaRPr lang="ro-RO" dirty="0"/>
          </a:p>
          <a:p>
            <a:r>
              <a:rPr lang="en-GB" dirty="0"/>
              <a:t>-has an organic appearance</a:t>
            </a:r>
            <a:endParaRPr lang="ro-RO" dirty="0"/>
          </a:p>
          <a:p>
            <a:r>
              <a:rPr lang="en-GB" dirty="0"/>
              <a:t>-has combined materials</a:t>
            </a:r>
            <a:endParaRPr lang="ro-RO" dirty="0"/>
          </a:p>
          <a:p>
            <a:r>
              <a:rPr lang="en-GB" dirty="0"/>
              <a:t>-has an original logo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75" y="323577"/>
            <a:ext cx="198147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TM10001106[[fn=Insignă]]</Template>
  <TotalTime>326</TotalTime>
  <Words>661</Words>
  <Application>Microsoft Office PowerPoint</Application>
  <PresentationFormat>Custom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Badge</vt:lpstr>
      <vt:lpstr>Think future</vt:lpstr>
      <vt:lpstr>Our aims and aspirations </vt:lpstr>
      <vt:lpstr>Recipe </vt:lpstr>
      <vt:lpstr>Our product</vt:lpstr>
      <vt:lpstr>SWOT ANALYSIS  FOR OUR PRODUCT</vt:lpstr>
      <vt:lpstr>Market research</vt:lpstr>
      <vt:lpstr>Market strategy </vt:lpstr>
      <vt:lpstr>Competitor analysis </vt:lpstr>
      <vt:lpstr>Unique selling points </vt:lpstr>
      <vt:lpstr>STEP 1: Preparing</vt:lpstr>
      <vt:lpstr>Step 2: Shaping </vt:lpstr>
      <vt:lpstr>STEP 3:DRYING</vt:lpstr>
      <vt:lpstr>Final result</vt:lpstr>
      <vt:lpstr>Chemical reaction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elev</dc:creator>
  <cp:lastModifiedBy>nina</cp:lastModifiedBy>
  <cp:revision>12</cp:revision>
  <dcterms:created xsi:type="dcterms:W3CDTF">2018-04-27T06:09:50Z</dcterms:created>
  <dcterms:modified xsi:type="dcterms:W3CDTF">2018-06-18T14:34:29Z</dcterms:modified>
</cp:coreProperties>
</file>