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77" r:id="rId5"/>
    <p:sldId id="282" r:id="rId6"/>
    <p:sldId id="288" r:id="rId7"/>
    <p:sldId id="289" r:id="rId8"/>
    <p:sldId id="290" r:id="rId9"/>
    <p:sldId id="294" r:id="rId10"/>
  </p:sldIdLst>
  <p:sldSz cx="9144000" cy="5143500" type="screen16x9"/>
  <p:notesSz cx="6797675" cy="9926638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2880" userDrawn="1">
          <p15:clr>
            <a:srgbClr val="A4A3A4"/>
          </p15:clr>
        </p15:guide>
        <p15:guide id="2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AFF"/>
    <a:srgbClr val="C4ECFF"/>
    <a:srgbClr val="DDF4FF"/>
    <a:srgbClr val="923922"/>
    <a:srgbClr val="B7472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6215" autoAdjust="0"/>
  </p:normalViewPr>
  <p:slideViewPr>
    <p:cSldViewPr snapToGrid="0" showGuides="1">
      <p:cViewPr>
        <p:scale>
          <a:sx n="90" d="100"/>
          <a:sy n="90" d="100"/>
        </p:scale>
        <p:origin x="-540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33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xmlns="" id="{DAECDC21-5B70-4930-9BF1-9696AE79AB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DE6CD77F-1893-4D40-964C-2E9B8315EB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5496A-E642-4BEB-ABCA-E37F611BE8F6}" type="datetimeFigureOut">
              <a:rPr lang="en-US" smtClean="0"/>
              <a:t>1/26/2018</a:t>
            </a:fld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1421D5A3-171F-4B7F-BAFE-83E38E5ECA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B44C3A37-117D-418B-A7F0-D8B5A84870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5D19E-5C5E-4A80-B538-79835DED0B7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99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42C8D-84DC-4A58-B40A-E4658D8E1567}" type="datetimeFigureOut">
              <a:rPr lang="en-US" smtClean="0"/>
              <a:t>1/26/2018</a:t>
            </a:fld>
            <a:endParaRPr lang="en-US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2DA1B-3183-4065-B4D7-59854A79323A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68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2DA1B-3183-4065-B4D7-59854A79323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43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2DA1B-3183-4065-B4D7-59854A7932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482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264" y="3701561"/>
            <a:ext cx="8135936" cy="495941"/>
          </a:xfrm>
        </p:spPr>
        <p:txBody>
          <a:bodyPr wrap="none" anchor="b"/>
          <a:lstStyle>
            <a:lvl1pPr algn="l"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264" y="4317023"/>
            <a:ext cx="8136000" cy="236190"/>
          </a:xfrm>
        </p:spPr>
        <p:txBody>
          <a:bodyPr wrap="none">
            <a:noAutofit/>
          </a:bodyPr>
          <a:lstStyle>
            <a:lvl1pPr marL="0" indent="0" algn="l">
              <a:buNone/>
              <a:defRPr sz="1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pic>
        <p:nvPicPr>
          <p:cNvPr id="8" name="Picture 2" descr="G:\Corporate Communication\Logo's\FrieslandCampina\Nourishing by Nature tagline\Nbn_tag_with_FC_final.png">
            <a:extLst>
              <a:ext uri="{FF2B5EF4-FFF2-40B4-BE49-F238E27FC236}">
                <a16:creationId xmlns:a16="http://schemas.microsoft.com/office/drawing/2014/main" xmlns="" id="{DAB4FAF4-3E77-4CE8-BF97-5F2621BEB6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478" y="229339"/>
            <a:ext cx="1749655" cy="92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afbeelding 7">
            <a:extLst>
              <a:ext uri="{FF2B5EF4-FFF2-40B4-BE49-F238E27FC236}">
                <a16:creationId xmlns:a16="http://schemas.microsoft.com/office/drawing/2014/main" xmlns="" id="{2C25B549-EAFB-4B8F-91BB-A6D7C9F2A9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6264" y="1276350"/>
            <a:ext cx="8567736" cy="2425211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5D285F27-B601-4E99-AFEA-9081C183CE1D}"/>
              </a:ext>
            </a:extLst>
          </p:cNvPr>
          <p:cNvSpPr txBox="1"/>
          <p:nvPr userDrawn="1"/>
        </p:nvSpPr>
        <p:spPr>
          <a:xfrm>
            <a:off x="576264" y="4902710"/>
            <a:ext cx="1017907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© 2018 FrieslandCampina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xmlns="" id="{D5A2D930-4F05-43DA-8F93-DEAFE1096447}"/>
              </a:ext>
            </a:extLst>
          </p:cNvPr>
          <p:cNvGrpSpPr/>
          <p:nvPr userDrawn="1"/>
        </p:nvGrpSpPr>
        <p:grpSpPr>
          <a:xfrm>
            <a:off x="9197145" y="1199569"/>
            <a:ext cx="847607" cy="568067"/>
            <a:chOff x="9197145" y="1199569"/>
            <a:chExt cx="847607" cy="568067"/>
          </a:xfrm>
        </p:grpSpPr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xmlns="" id="{EC6D8501-6CE5-4E1D-B8D6-010E436AF741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9197145" y="1199569"/>
              <a:ext cx="188173" cy="137179"/>
            </a:xfrm>
            <a:custGeom>
              <a:avLst/>
              <a:gdLst>
                <a:gd name="T0" fmla="*/ 3 w 48"/>
                <a:gd name="T1" fmla="*/ 22 h 35"/>
                <a:gd name="T2" fmla="*/ 32 w 48"/>
                <a:gd name="T3" fmla="*/ 24 h 35"/>
                <a:gd name="T4" fmla="*/ 29 w 48"/>
                <a:gd name="T5" fmla="*/ 25 h 35"/>
                <a:gd name="T6" fmla="*/ 22 w 48"/>
                <a:gd name="T7" fmla="*/ 31 h 35"/>
                <a:gd name="T8" fmla="*/ 23 w 48"/>
                <a:gd name="T9" fmla="*/ 33 h 35"/>
                <a:gd name="T10" fmla="*/ 31 w 48"/>
                <a:gd name="T11" fmla="*/ 28 h 35"/>
                <a:gd name="T12" fmla="*/ 39 w 48"/>
                <a:gd name="T13" fmla="*/ 25 h 35"/>
                <a:gd name="T14" fmla="*/ 44 w 48"/>
                <a:gd name="T15" fmla="*/ 23 h 35"/>
                <a:gd name="T16" fmla="*/ 46 w 48"/>
                <a:gd name="T17" fmla="*/ 22 h 35"/>
                <a:gd name="T18" fmla="*/ 47 w 48"/>
                <a:gd name="T19" fmla="*/ 22 h 35"/>
                <a:gd name="T20" fmla="*/ 47 w 48"/>
                <a:gd name="T21" fmla="*/ 22 h 35"/>
                <a:gd name="T22" fmla="*/ 47 w 48"/>
                <a:gd name="T23" fmla="*/ 18 h 35"/>
                <a:gd name="T24" fmla="*/ 46 w 48"/>
                <a:gd name="T25" fmla="*/ 17 h 35"/>
                <a:gd name="T26" fmla="*/ 20 w 48"/>
                <a:gd name="T27" fmla="*/ 1 h 35"/>
                <a:gd name="T28" fmla="*/ 17 w 48"/>
                <a:gd name="T29" fmla="*/ 4 h 35"/>
                <a:gd name="T30" fmla="*/ 40 w 48"/>
                <a:gd name="T31" fmla="*/ 19 h 35"/>
                <a:gd name="T32" fmla="*/ 38 w 48"/>
                <a:gd name="T33" fmla="*/ 20 h 35"/>
                <a:gd name="T34" fmla="*/ 3 w 48"/>
                <a:gd name="T35" fmla="*/ 17 h 35"/>
                <a:gd name="T36" fmla="*/ 3 w 48"/>
                <a:gd name="T37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35">
                  <a:moveTo>
                    <a:pt x="3" y="22"/>
                  </a:moveTo>
                  <a:cubicBezTo>
                    <a:pt x="5" y="22"/>
                    <a:pt x="21" y="23"/>
                    <a:pt x="32" y="24"/>
                  </a:cubicBezTo>
                  <a:cubicBezTo>
                    <a:pt x="31" y="24"/>
                    <a:pt x="30" y="25"/>
                    <a:pt x="29" y="25"/>
                  </a:cubicBezTo>
                  <a:cubicBezTo>
                    <a:pt x="24" y="28"/>
                    <a:pt x="22" y="31"/>
                    <a:pt x="22" y="31"/>
                  </a:cubicBezTo>
                  <a:cubicBezTo>
                    <a:pt x="21" y="34"/>
                    <a:pt x="21" y="35"/>
                    <a:pt x="23" y="33"/>
                  </a:cubicBezTo>
                  <a:cubicBezTo>
                    <a:pt x="23" y="33"/>
                    <a:pt x="26" y="31"/>
                    <a:pt x="31" y="28"/>
                  </a:cubicBezTo>
                  <a:cubicBezTo>
                    <a:pt x="33" y="27"/>
                    <a:pt x="36" y="26"/>
                    <a:pt x="39" y="25"/>
                  </a:cubicBezTo>
                  <a:cubicBezTo>
                    <a:pt x="40" y="24"/>
                    <a:pt x="42" y="24"/>
                    <a:pt x="44" y="23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0"/>
                    <a:pt x="48" y="19"/>
                    <a:pt x="47" y="18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33" y="10"/>
                    <a:pt x="21" y="1"/>
                    <a:pt x="20" y="1"/>
                  </a:cubicBezTo>
                  <a:cubicBezTo>
                    <a:pt x="18" y="0"/>
                    <a:pt x="13" y="1"/>
                    <a:pt x="17" y="4"/>
                  </a:cubicBezTo>
                  <a:cubicBezTo>
                    <a:pt x="18" y="6"/>
                    <a:pt x="28" y="14"/>
                    <a:pt x="40" y="19"/>
                  </a:cubicBezTo>
                  <a:cubicBezTo>
                    <a:pt x="39" y="20"/>
                    <a:pt x="39" y="20"/>
                    <a:pt x="38" y="20"/>
                  </a:cubicBezTo>
                  <a:cubicBezTo>
                    <a:pt x="28" y="19"/>
                    <a:pt x="4" y="16"/>
                    <a:pt x="3" y="17"/>
                  </a:cubicBezTo>
                  <a:cubicBezTo>
                    <a:pt x="2" y="18"/>
                    <a:pt x="0" y="21"/>
                    <a:pt x="3" y="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Tekstvak 3">
              <a:extLst>
                <a:ext uri="{FF2B5EF4-FFF2-40B4-BE49-F238E27FC236}">
                  <a16:creationId xmlns:a16="http://schemas.microsoft.com/office/drawing/2014/main" xmlns="" id="{2565ADC4-81D8-4B71-BCBD-613626D2F4F6}"/>
                </a:ext>
              </a:extLst>
            </p:cNvPr>
            <p:cNvSpPr txBox="1"/>
            <p:nvPr userDrawn="1"/>
          </p:nvSpPr>
          <p:spPr>
            <a:xfrm>
              <a:off x="9197146" y="1336749"/>
              <a:ext cx="84760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700" b="0" dirty="0"/>
                <a:t>Delete the stamps</a:t>
              </a:r>
              <a:br>
                <a:rPr lang="en-US" sz="700" b="0" dirty="0"/>
              </a:br>
              <a:r>
                <a:rPr lang="en-US" sz="700" b="0" dirty="0"/>
                <a:t>you don’t use and align the correct one on top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422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pos="363" userDrawn="1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extbox right, image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7">
            <a:extLst>
              <a:ext uri="{FF2B5EF4-FFF2-40B4-BE49-F238E27FC236}">
                <a16:creationId xmlns:a16="http://schemas.microsoft.com/office/drawing/2014/main" xmlns="" id="{E6CB0FF7-1576-42CF-90ED-22F22D2E36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xmlns="" id="{1DDA9FFC-231F-4F6E-8A73-FD632F175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9831" y="3323492"/>
            <a:ext cx="3464169" cy="1227871"/>
          </a:xfrm>
          <a:solidFill>
            <a:schemeClr val="bg1">
              <a:alpha val="70000"/>
            </a:schemeClr>
          </a:solidFill>
        </p:spPr>
        <p:txBody>
          <a:bodyPr lIns="144000" tIns="108000" rIns="108000" bIns="108000" anchor="ctr" anchorCtr="0">
            <a:noAutofit/>
          </a:bodyPr>
          <a:lstStyle>
            <a:lvl1pPr algn="l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9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extbox left, image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7">
            <a:extLst>
              <a:ext uri="{FF2B5EF4-FFF2-40B4-BE49-F238E27FC236}">
                <a16:creationId xmlns:a16="http://schemas.microsoft.com/office/drawing/2014/main" xmlns="" id="{E6CB0FF7-1576-42CF-90ED-22F22D2E36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xmlns="" id="{1DDA9FFC-231F-4F6E-8A73-FD632F175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323492"/>
            <a:ext cx="3464169" cy="1227871"/>
          </a:xfrm>
          <a:solidFill>
            <a:schemeClr val="accent1">
              <a:alpha val="70000"/>
            </a:schemeClr>
          </a:solidFill>
        </p:spPr>
        <p:txBody>
          <a:bodyPr lIns="108000" tIns="108000" rIns="144000" bIns="108000" anchor="ctr" anchorCtr="0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98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extbox right, image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7">
            <a:extLst>
              <a:ext uri="{FF2B5EF4-FFF2-40B4-BE49-F238E27FC236}">
                <a16:creationId xmlns:a16="http://schemas.microsoft.com/office/drawing/2014/main" xmlns="" id="{E6CB0FF7-1576-42CF-90ED-22F22D2E36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xmlns="" id="{1DDA9FFC-231F-4F6E-8A73-FD632F175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9831" y="3323492"/>
            <a:ext cx="3464169" cy="1227871"/>
          </a:xfrm>
          <a:solidFill>
            <a:schemeClr val="accent1">
              <a:alpha val="70000"/>
            </a:schemeClr>
          </a:solidFill>
        </p:spPr>
        <p:txBody>
          <a:bodyPr lIns="144000" tIns="108000" rIns="108000" bIns="108000" anchor="ctr" anchorCtr="0">
            <a:no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6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218" y="1276350"/>
            <a:ext cx="8276981" cy="327501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C4E6-A4E4-4BB6-9F79-35D77AB1CC5A}" type="datetime1">
              <a:rPr lang="en-US" smtClean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| Internal use only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E23E-9022-4929-B297-EB2777CDBB1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28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218" y="1558194"/>
            <a:ext cx="8276981" cy="299316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2944-4BA3-415C-81C0-A3717FAF72E1}" type="datetime1">
              <a:rPr lang="en-US" smtClean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| Internal use only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E23E-9022-4929-B297-EB2777CDBB1F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xmlns="" id="{F7DBD289-E124-4653-9BF3-FE57FA1AC7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218" y="1276350"/>
            <a:ext cx="8276400" cy="281844"/>
          </a:xfrm>
        </p:spPr>
        <p:txBody>
          <a:bodyPr wrap="none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07097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18" y="411163"/>
            <a:ext cx="8276981" cy="77772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600" y="1277998"/>
            <a:ext cx="4050000" cy="3276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198" y="1277998"/>
            <a:ext cx="4050000" cy="3276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49C-1D89-4689-A09E-66FAF47E47B3}" type="datetime1">
              <a:rPr lang="en-US" smtClean="0"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| Internal use only |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E23E-9022-4929-B297-EB2777CDBB1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5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18" y="411163"/>
            <a:ext cx="8276981" cy="77772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600" y="1558194"/>
            <a:ext cx="4050000" cy="299580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199" y="1558194"/>
            <a:ext cx="4050000" cy="299580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9988-4A5F-4B43-99D8-A183CF49EDB8}" type="datetime1">
              <a:rPr lang="en-US" smtClean="0"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| Internal use only |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E23E-9022-4929-B297-EB2777CDBB1F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xmlns="" id="{27508BEF-285C-40D0-8A0C-EE0B84C47D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218" y="1276350"/>
            <a:ext cx="4050000" cy="281844"/>
          </a:xfrm>
        </p:spPr>
        <p:txBody>
          <a:bodyPr wrap="none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xmlns="" id="{9913EE84-7DEC-4A2D-AD57-9B4798154D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62198" y="1277998"/>
            <a:ext cx="4050000" cy="281844"/>
          </a:xfrm>
        </p:spPr>
        <p:txBody>
          <a:bodyPr wrap="none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Subtitel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10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18" y="411163"/>
            <a:ext cx="8276981" cy="77772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600" y="1277998"/>
            <a:ext cx="4050000" cy="3276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49C-1D89-4689-A09E-66FAF47E47B3}" type="datetime1">
              <a:rPr lang="en-US" smtClean="0"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| Internal use only |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E23E-9022-4929-B297-EB2777CDBB1F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0" name="Tijdelijke aanduiding voor tabel 8">
            <a:extLst>
              <a:ext uri="{FF2B5EF4-FFF2-40B4-BE49-F238E27FC236}">
                <a16:creationId xmlns:a16="http://schemas.microsoft.com/office/drawing/2014/main" xmlns="" id="{D2E9F6DD-7E2C-4192-BBC9-125146AEF9DA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662488" y="1276350"/>
            <a:ext cx="4481512" cy="3276600"/>
          </a:xfrm>
        </p:spPr>
        <p:txBody>
          <a:bodyPr/>
          <a:lstStyle/>
          <a:p>
            <a:r>
              <a:rPr lang="de-DE"/>
              <a:t>Tabelle durch Klicken auf Symbol hinzufügen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30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C4E6-A4E4-4BB6-9F79-35D77AB1CC5A}" type="datetime1">
              <a:rPr lang="en-US" smtClean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| Internal use only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E23E-9022-4929-B297-EB2777CDBB1F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9" name="Tijdelijke aanduiding voor tabel 7">
            <a:extLst>
              <a:ext uri="{FF2B5EF4-FFF2-40B4-BE49-F238E27FC236}">
                <a16:creationId xmlns:a16="http://schemas.microsoft.com/office/drawing/2014/main" xmlns="" id="{DEED083B-6C6C-41E9-9AEE-A277FCC01CE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31800" y="1276350"/>
            <a:ext cx="8712200" cy="3275013"/>
          </a:xfrm>
        </p:spPr>
        <p:txBody>
          <a:bodyPr/>
          <a:lstStyle/>
          <a:p>
            <a:r>
              <a:rPr lang="de-DE"/>
              <a:t>Tabelle durch Klicken auf Symbol hinzufügen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352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264" y="3701561"/>
            <a:ext cx="8135936" cy="495941"/>
          </a:xfrm>
        </p:spPr>
        <p:txBody>
          <a:bodyPr wrap="none"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264" y="4317023"/>
            <a:ext cx="8136000" cy="236190"/>
          </a:xfrm>
        </p:spPr>
        <p:txBody>
          <a:bodyPr wrap="none">
            <a:noAutofit/>
          </a:bodyPr>
          <a:lstStyle>
            <a:lvl1pPr marL="0" indent="0" algn="l">
              <a:buNone/>
              <a:defRPr sz="1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2" descr="G:\Corporate Communication\Logo's\FrieslandCampina\Nourishing by Nature tagline\Nbn_tag_with_FC_final.png">
            <a:extLst>
              <a:ext uri="{FF2B5EF4-FFF2-40B4-BE49-F238E27FC236}">
                <a16:creationId xmlns:a16="http://schemas.microsoft.com/office/drawing/2014/main" xmlns="" id="{DAB4FAF4-3E77-4CE8-BF97-5F2621BEB6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478" y="229339"/>
            <a:ext cx="1749655" cy="92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afbeelding 7">
            <a:extLst>
              <a:ext uri="{FF2B5EF4-FFF2-40B4-BE49-F238E27FC236}">
                <a16:creationId xmlns:a16="http://schemas.microsoft.com/office/drawing/2014/main" xmlns="" id="{2C25B549-EAFB-4B8F-91BB-A6D7C9F2A9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6264" y="1276350"/>
            <a:ext cx="8567736" cy="2425211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5D285F27-B601-4E99-AFEA-9081C183CE1D}"/>
              </a:ext>
            </a:extLst>
          </p:cNvPr>
          <p:cNvSpPr txBox="1"/>
          <p:nvPr userDrawn="1"/>
        </p:nvSpPr>
        <p:spPr>
          <a:xfrm>
            <a:off x="576264" y="4902710"/>
            <a:ext cx="1017907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© 2017 FrieslandCampina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xmlns="" id="{D5A2D930-4F05-43DA-8F93-DEAFE1096447}"/>
              </a:ext>
            </a:extLst>
          </p:cNvPr>
          <p:cNvGrpSpPr/>
          <p:nvPr userDrawn="1"/>
        </p:nvGrpSpPr>
        <p:grpSpPr>
          <a:xfrm>
            <a:off x="9197145" y="1199569"/>
            <a:ext cx="847607" cy="568067"/>
            <a:chOff x="9197145" y="1199569"/>
            <a:chExt cx="847607" cy="568067"/>
          </a:xfrm>
        </p:grpSpPr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xmlns="" id="{EC6D8501-6CE5-4E1D-B8D6-010E436AF741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9197145" y="1199569"/>
              <a:ext cx="188173" cy="137179"/>
            </a:xfrm>
            <a:custGeom>
              <a:avLst/>
              <a:gdLst>
                <a:gd name="T0" fmla="*/ 3 w 48"/>
                <a:gd name="T1" fmla="*/ 22 h 35"/>
                <a:gd name="T2" fmla="*/ 32 w 48"/>
                <a:gd name="T3" fmla="*/ 24 h 35"/>
                <a:gd name="T4" fmla="*/ 29 w 48"/>
                <a:gd name="T5" fmla="*/ 25 h 35"/>
                <a:gd name="T6" fmla="*/ 22 w 48"/>
                <a:gd name="T7" fmla="*/ 31 h 35"/>
                <a:gd name="T8" fmla="*/ 23 w 48"/>
                <a:gd name="T9" fmla="*/ 33 h 35"/>
                <a:gd name="T10" fmla="*/ 31 w 48"/>
                <a:gd name="T11" fmla="*/ 28 h 35"/>
                <a:gd name="T12" fmla="*/ 39 w 48"/>
                <a:gd name="T13" fmla="*/ 25 h 35"/>
                <a:gd name="T14" fmla="*/ 44 w 48"/>
                <a:gd name="T15" fmla="*/ 23 h 35"/>
                <a:gd name="T16" fmla="*/ 46 w 48"/>
                <a:gd name="T17" fmla="*/ 22 h 35"/>
                <a:gd name="T18" fmla="*/ 47 w 48"/>
                <a:gd name="T19" fmla="*/ 22 h 35"/>
                <a:gd name="T20" fmla="*/ 47 w 48"/>
                <a:gd name="T21" fmla="*/ 22 h 35"/>
                <a:gd name="T22" fmla="*/ 47 w 48"/>
                <a:gd name="T23" fmla="*/ 18 h 35"/>
                <a:gd name="T24" fmla="*/ 46 w 48"/>
                <a:gd name="T25" fmla="*/ 17 h 35"/>
                <a:gd name="T26" fmla="*/ 20 w 48"/>
                <a:gd name="T27" fmla="*/ 1 h 35"/>
                <a:gd name="T28" fmla="*/ 17 w 48"/>
                <a:gd name="T29" fmla="*/ 4 h 35"/>
                <a:gd name="T30" fmla="*/ 40 w 48"/>
                <a:gd name="T31" fmla="*/ 19 h 35"/>
                <a:gd name="T32" fmla="*/ 38 w 48"/>
                <a:gd name="T33" fmla="*/ 20 h 35"/>
                <a:gd name="T34" fmla="*/ 3 w 48"/>
                <a:gd name="T35" fmla="*/ 17 h 35"/>
                <a:gd name="T36" fmla="*/ 3 w 48"/>
                <a:gd name="T37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35">
                  <a:moveTo>
                    <a:pt x="3" y="22"/>
                  </a:moveTo>
                  <a:cubicBezTo>
                    <a:pt x="5" y="22"/>
                    <a:pt x="21" y="23"/>
                    <a:pt x="32" y="24"/>
                  </a:cubicBezTo>
                  <a:cubicBezTo>
                    <a:pt x="31" y="24"/>
                    <a:pt x="30" y="25"/>
                    <a:pt x="29" y="25"/>
                  </a:cubicBezTo>
                  <a:cubicBezTo>
                    <a:pt x="24" y="28"/>
                    <a:pt x="22" y="31"/>
                    <a:pt x="22" y="31"/>
                  </a:cubicBezTo>
                  <a:cubicBezTo>
                    <a:pt x="21" y="34"/>
                    <a:pt x="21" y="35"/>
                    <a:pt x="23" y="33"/>
                  </a:cubicBezTo>
                  <a:cubicBezTo>
                    <a:pt x="23" y="33"/>
                    <a:pt x="26" y="31"/>
                    <a:pt x="31" y="28"/>
                  </a:cubicBezTo>
                  <a:cubicBezTo>
                    <a:pt x="33" y="27"/>
                    <a:pt x="36" y="26"/>
                    <a:pt x="39" y="25"/>
                  </a:cubicBezTo>
                  <a:cubicBezTo>
                    <a:pt x="40" y="24"/>
                    <a:pt x="42" y="24"/>
                    <a:pt x="44" y="23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0"/>
                    <a:pt x="48" y="19"/>
                    <a:pt x="47" y="18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33" y="10"/>
                    <a:pt x="21" y="1"/>
                    <a:pt x="20" y="1"/>
                  </a:cubicBezTo>
                  <a:cubicBezTo>
                    <a:pt x="18" y="0"/>
                    <a:pt x="13" y="1"/>
                    <a:pt x="17" y="4"/>
                  </a:cubicBezTo>
                  <a:cubicBezTo>
                    <a:pt x="18" y="6"/>
                    <a:pt x="28" y="14"/>
                    <a:pt x="40" y="19"/>
                  </a:cubicBezTo>
                  <a:cubicBezTo>
                    <a:pt x="39" y="20"/>
                    <a:pt x="39" y="20"/>
                    <a:pt x="38" y="20"/>
                  </a:cubicBezTo>
                  <a:cubicBezTo>
                    <a:pt x="28" y="19"/>
                    <a:pt x="4" y="16"/>
                    <a:pt x="3" y="17"/>
                  </a:cubicBezTo>
                  <a:cubicBezTo>
                    <a:pt x="2" y="18"/>
                    <a:pt x="0" y="21"/>
                    <a:pt x="3" y="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Tekstvak 3">
              <a:extLst>
                <a:ext uri="{FF2B5EF4-FFF2-40B4-BE49-F238E27FC236}">
                  <a16:creationId xmlns:a16="http://schemas.microsoft.com/office/drawing/2014/main" xmlns="" id="{2565ADC4-81D8-4B71-BCBD-613626D2F4F6}"/>
                </a:ext>
              </a:extLst>
            </p:cNvPr>
            <p:cNvSpPr txBox="1"/>
            <p:nvPr userDrawn="1"/>
          </p:nvSpPr>
          <p:spPr>
            <a:xfrm>
              <a:off x="9197146" y="1336749"/>
              <a:ext cx="84760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700" b="0" dirty="0"/>
                <a:t>Delete the stamps</a:t>
              </a:r>
              <a:br>
                <a:rPr lang="en-US" sz="700" b="0" dirty="0"/>
              </a:br>
              <a:r>
                <a:rPr lang="en-US" sz="700" b="0" dirty="0"/>
                <a:t>you don’t use and align the correct one on top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00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pos="363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, label, image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7">
            <a:extLst>
              <a:ext uri="{FF2B5EF4-FFF2-40B4-BE49-F238E27FC236}">
                <a16:creationId xmlns:a16="http://schemas.microsoft.com/office/drawing/2014/main" xmlns="" id="{2C25B549-EAFB-4B8F-91BB-A6D7C9F2A9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264" y="3701561"/>
            <a:ext cx="8135936" cy="495941"/>
          </a:xfrm>
        </p:spPr>
        <p:txBody>
          <a:bodyPr wrap="none" anchor="b"/>
          <a:lstStyle>
            <a:lvl1pPr algn="l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264" y="4317023"/>
            <a:ext cx="8136000" cy="236190"/>
          </a:xfrm>
        </p:spPr>
        <p:txBody>
          <a:bodyPr wrap="none">
            <a:no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xmlns="" id="{7367AF78-7FF8-4A2F-8D63-54A156370453}"/>
              </a:ext>
            </a:extLst>
          </p:cNvPr>
          <p:cNvGrpSpPr/>
          <p:nvPr userDrawn="1"/>
        </p:nvGrpSpPr>
        <p:grpSpPr>
          <a:xfrm>
            <a:off x="584203" y="0"/>
            <a:ext cx="2052000" cy="1345223"/>
            <a:chOff x="431799" y="0"/>
            <a:chExt cx="2052000" cy="1345223"/>
          </a:xfrm>
          <a:solidFill>
            <a:schemeClr val="bg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xmlns="" id="{00A9712D-43A1-4C0E-808B-4526FA50BEE7}"/>
                </a:ext>
              </a:extLst>
            </p:cNvPr>
            <p:cNvSpPr/>
            <p:nvPr userDrawn="1"/>
          </p:nvSpPr>
          <p:spPr>
            <a:xfrm>
              <a:off x="431799" y="0"/>
              <a:ext cx="2052000" cy="1345223"/>
            </a:xfrm>
            <a:custGeom>
              <a:avLst/>
              <a:gdLst>
                <a:gd name="connsiteX0" fmla="*/ 0 w 2003669"/>
                <a:gd name="connsiteY0" fmla="*/ 0 h 1345223"/>
                <a:gd name="connsiteX1" fmla="*/ 2003669 w 2003669"/>
                <a:gd name="connsiteY1" fmla="*/ 0 h 1345223"/>
                <a:gd name="connsiteX2" fmla="*/ 2003669 w 2003669"/>
                <a:gd name="connsiteY2" fmla="*/ 1121015 h 1345223"/>
                <a:gd name="connsiteX3" fmla="*/ 1779461 w 2003669"/>
                <a:gd name="connsiteY3" fmla="*/ 1345223 h 1345223"/>
                <a:gd name="connsiteX4" fmla="*/ 0 w 2003669"/>
                <a:gd name="connsiteY4" fmla="*/ 1345223 h 134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669" h="1345223">
                  <a:moveTo>
                    <a:pt x="0" y="0"/>
                  </a:moveTo>
                  <a:lnTo>
                    <a:pt x="2003669" y="0"/>
                  </a:lnTo>
                  <a:lnTo>
                    <a:pt x="2003669" y="1121015"/>
                  </a:lnTo>
                  <a:cubicBezTo>
                    <a:pt x="2003669" y="1244842"/>
                    <a:pt x="1903288" y="1345223"/>
                    <a:pt x="1779461" y="1345223"/>
                  </a:cubicBezTo>
                  <a:lnTo>
                    <a:pt x="0" y="13452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39700" dist="381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pic>
          <p:nvPicPr>
            <p:cNvPr id="5" name="Picture 2" descr="G:\Corporate Communication\Logo's\FrieslandCampina\Nourishing by Nature tagline\Nbn_tag_with_FC_final.png">
              <a:extLst>
                <a:ext uri="{FF2B5EF4-FFF2-40B4-BE49-F238E27FC236}">
                  <a16:creationId xmlns:a16="http://schemas.microsoft.com/office/drawing/2014/main" xmlns="" id="{0DFF235E-E51E-4F63-8BC4-A110B1C9659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891" y="229339"/>
              <a:ext cx="1749655" cy="927490"/>
            </a:xfrm>
            <a:prstGeom prst="rect">
              <a:avLst/>
            </a:prstGeom>
            <a:solidFill>
              <a:srgbClr val="FFFFFF"/>
            </a:solidFill>
            <a:extLst/>
          </p:spPr>
        </p:pic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xmlns="" id="{F99E37CC-D793-4197-9663-6F350E779F77}"/>
              </a:ext>
            </a:extLst>
          </p:cNvPr>
          <p:cNvGrpSpPr/>
          <p:nvPr userDrawn="1"/>
        </p:nvGrpSpPr>
        <p:grpSpPr>
          <a:xfrm>
            <a:off x="9197145" y="303148"/>
            <a:ext cx="868079" cy="568067"/>
            <a:chOff x="9197145" y="1199569"/>
            <a:chExt cx="868079" cy="568067"/>
          </a:xfrm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xmlns="" id="{E2AF4D61-E061-4F07-AB9B-F318CFCBA550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9197145" y="1199569"/>
              <a:ext cx="188173" cy="137179"/>
            </a:xfrm>
            <a:custGeom>
              <a:avLst/>
              <a:gdLst>
                <a:gd name="T0" fmla="*/ 3 w 48"/>
                <a:gd name="T1" fmla="*/ 22 h 35"/>
                <a:gd name="T2" fmla="*/ 32 w 48"/>
                <a:gd name="T3" fmla="*/ 24 h 35"/>
                <a:gd name="T4" fmla="*/ 29 w 48"/>
                <a:gd name="T5" fmla="*/ 25 h 35"/>
                <a:gd name="T6" fmla="*/ 22 w 48"/>
                <a:gd name="T7" fmla="*/ 31 h 35"/>
                <a:gd name="T8" fmla="*/ 23 w 48"/>
                <a:gd name="T9" fmla="*/ 33 h 35"/>
                <a:gd name="T10" fmla="*/ 31 w 48"/>
                <a:gd name="T11" fmla="*/ 28 h 35"/>
                <a:gd name="T12" fmla="*/ 39 w 48"/>
                <a:gd name="T13" fmla="*/ 25 h 35"/>
                <a:gd name="T14" fmla="*/ 44 w 48"/>
                <a:gd name="T15" fmla="*/ 23 h 35"/>
                <a:gd name="T16" fmla="*/ 46 w 48"/>
                <a:gd name="T17" fmla="*/ 22 h 35"/>
                <a:gd name="T18" fmla="*/ 47 w 48"/>
                <a:gd name="T19" fmla="*/ 22 h 35"/>
                <a:gd name="T20" fmla="*/ 47 w 48"/>
                <a:gd name="T21" fmla="*/ 22 h 35"/>
                <a:gd name="T22" fmla="*/ 47 w 48"/>
                <a:gd name="T23" fmla="*/ 18 h 35"/>
                <a:gd name="T24" fmla="*/ 46 w 48"/>
                <a:gd name="T25" fmla="*/ 17 h 35"/>
                <a:gd name="T26" fmla="*/ 20 w 48"/>
                <a:gd name="T27" fmla="*/ 1 h 35"/>
                <a:gd name="T28" fmla="*/ 17 w 48"/>
                <a:gd name="T29" fmla="*/ 4 h 35"/>
                <a:gd name="T30" fmla="*/ 40 w 48"/>
                <a:gd name="T31" fmla="*/ 19 h 35"/>
                <a:gd name="T32" fmla="*/ 38 w 48"/>
                <a:gd name="T33" fmla="*/ 20 h 35"/>
                <a:gd name="T34" fmla="*/ 3 w 48"/>
                <a:gd name="T35" fmla="*/ 17 h 35"/>
                <a:gd name="T36" fmla="*/ 3 w 48"/>
                <a:gd name="T37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35">
                  <a:moveTo>
                    <a:pt x="3" y="22"/>
                  </a:moveTo>
                  <a:cubicBezTo>
                    <a:pt x="5" y="22"/>
                    <a:pt x="21" y="23"/>
                    <a:pt x="32" y="24"/>
                  </a:cubicBezTo>
                  <a:cubicBezTo>
                    <a:pt x="31" y="24"/>
                    <a:pt x="30" y="25"/>
                    <a:pt x="29" y="25"/>
                  </a:cubicBezTo>
                  <a:cubicBezTo>
                    <a:pt x="24" y="28"/>
                    <a:pt x="22" y="31"/>
                    <a:pt x="22" y="31"/>
                  </a:cubicBezTo>
                  <a:cubicBezTo>
                    <a:pt x="21" y="34"/>
                    <a:pt x="21" y="35"/>
                    <a:pt x="23" y="33"/>
                  </a:cubicBezTo>
                  <a:cubicBezTo>
                    <a:pt x="23" y="33"/>
                    <a:pt x="26" y="31"/>
                    <a:pt x="31" y="28"/>
                  </a:cubicBezTo>
                  <a:cubicBezTo>
                    <a:pt x="33" y="27"/>
                    <a:pt x="36" y="26"/>
                    <a:pt x="39" y="25"/>
                  </a:cubicBezTo>
                  <a:cubicBezTo>
                    <a:pt x="40" y="24"/>
                    <a:pt x="42" y="24"/>
                    <a:pt x="44" y="23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0"/>
                    <a:pt x="48" y="19"/>
                    <a:pt x="47" y="18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33" y="10"/>
                    <a:pt x="21" y="1"/>
                    <a:pt x="20" y="1"/>
                  </a:cubicBezTo>
                  <a:cubicBezTo>
                    <a:pt x="18" y="0"/>
                    <a:pt x="13" y="1"/>
                    <a:pt x="17" y="4"/>
                  </a:cubicBezTo>
                  <a:cubicBezTo>
                    <a:pt x="18" y="6"/>
                    <a:pt x="28" y="14"/>
                    <a:pt x="40" y="19"/>
                  </a:cubicBezTo>
                  <a:cubicBezTo>
                    <a:pt x="39" y="20"/>
                    <a:pt x="39" y="20"/>
                    <a:pt x="38" y="20"/>
                  </a:cubicBezTo>
                  <a:cubicBezTo>
                    <a:pt x="28" y="19"/>
                    <a:pt x="4" y="16"/>
                    <a:pt x="3" y="17"/>
                  </a:cubicBezTo>
                  <a:cubicBezTo>
                    <a:pt x="2" y="18"/>
                    <a:pt x="0" y="21"/>
                    <a:pt x="3" y="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xmlns="" id="{578119B6-9A35-403C-817B-2305AC2A52EC}"/>
                </a:ext>
              </a:extLst>
            </p:cNvPr>
            <p:cNvSpPr txBox="1"/>
            <p:nvPr userDrawn="1"/>
          </p:nvSpPr>
          <p:spPr>
            <a:xfrm>
              <a:off x="9197146" y="1336749"/>
              <a:ext cx="86807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700" b="0" dirty="0"/>
                <a:t>Delete the stamps</a:t>
              </a:r>
              <a:br>
                <a:rPr lang="en-US" sz="700" b="0" dirty="0"/>
              </a:br>
              <a:r>
                <a:rPr lang="en-US" sz="700" b="0" dirty="0"/>
                <a:t>you don’t use and align the correct one on top</a:t>
              </a:r>
            </a:p>
          </p:txBody>
        </p:sp>
      </p:grpSp>
      <p:sp>
        <p:nvSpPr>
          <p:cNvPr id="14" name="Tekstvak 13">
            <a:extLst>
              <a:ext uri="{FF2B5EF4-FFF2-40B4-BE49-F238E27FC236}">
                <a16:creationId xmlns:a16="http://schemas.microsoft.com/office/drawing/2014/main" xmlns="" id="{DC5962A3-4C39-48E2-8F13-64644EE4471E}"/>
              </a:ext>
            </a:extLst>
          </p:cNvPr>
          <p:cNvSpPr txBox="1"/>
          <p:nvPr userDrawn="1"/>
        </p:nvSpPr>
        <p:spPr>
          <a:xfrm>
            <a:off x="576264" y="4902710"/>
            <a:ext cx="1017907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© 2018 FrieslandCampina</a:t>
            </a:r>
          </a:p>
        </p:txBody>
      </p:sp>
    </p:spTree>
    <p:extLst>
      <p:ext uri="{BB962C8B-B14F-4D97-AF65-F5344CB8AC3E}">
        <p14:creationId xmlns:p14="http://schemas.microsoft.com/office/powerpoint/2010/main" val="129015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pos="363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object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xmlns="" id="{F720B503-17F8-4237-9A82-0CEE6CD5AC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5219" y="1276350"/>
            <a:ext cx="2167304" cy="3275013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18" y="411163"/>
            <a:ext cx="8276981" cy="77772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5954" y="1276350"/>
            <a:ext cx="5916245" cy="327501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9D63-D31E-4DAC-9522-2075CE846DEA}" type="datetime1">
              <a:rPr lang="en-US" smtClean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| Internal use only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E23E-9022-4929-B297-EB2777CDBB1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43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object, image righ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xmlns="" id="{F720B503-17F8-4237-9A82-0CEE6CD5AC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76696" y="1276350"/>
            <a:ext cx="2167304" cy="3275013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18" y="411163"/>
            <a:ext cx="8276981" cy="77772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218" y="1276350"/>
            <a:ext cx="6350246" cy="327501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128B-89AC-4C97-9401-82E9A831AE5D}" type="datetime1">
              <a:rPr lang="en-US" smtClean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| Internal use only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E23E-9022-4929-B297-EB2777CDBB1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02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objec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219" y="1276350"/>
            <a:ext cx="3943353" cy="327501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B62E-A4D6-4FC0-8ADD-3D7BB8E655B3}" type="datetime1">
              <a:rPr lang="en-US" smtClean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| Internal use only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E23E-9022-4929-B297-EB2777CDBB1F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xmlns="" id="{F720B503-17F8-4237-9A82-0CEE6CD5AC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1276350"/>
            <a:ext cx="4572000" cy="3275013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06676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transparent object, image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xmlns="" id="{34A8F4F4-9D8D-460A-9588-0A4CE994FDB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65"/>
            <a:ext cx="9144000" cy="5142035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	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18" y="0"/>
            <a:ext cx="3978000" cy="1278000"/>
          </a:xfrm>
          <a:solidFill>
            <a:schemeClr val="bg1">
              <a:alpha val="70000"/>
            </a:schemeClr>
          </a:solidFill>
        </p:spPr>
        <p:txBody>
          <a:bodyPr lIns="144000" tIns="417600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600" y="1277998"/>
            <a:ext cx="3978000" cy="3865502"/>
          </a:xfrm>
          <a:solidFill>
            <a:schemeClr val="bg1">
              <a:alpha val="70000"/>
            </a:schemeClr>
          </a:solidFill>
        </p:spPr>
        <p:txBody>
          <a:bodyPr lIns="14400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AD16-568B-42E9-84C0-E1790A67B90C}" type="datetime1">
              <a:rPr lang="en-US" smtClean="0"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| Internal use only |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E23E-9022-4929-B297-EB2777CDBB1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27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mall transparent object, image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xmlns="" id="{F720B503-17F8-4237-9A82-0CEE6CD5AC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65"/>
            <a:ext cx="9144000" cy="5142035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19" y="1283674"/>
            <a:ext cx="3978520" cy="397579"/>
          </a:xfrm>
          <a:solidFill>
            <a:srgbClr val="FFFFFF">
              <a:alpha val="69804"/>
            </a:srgbClr>
          </a:solidFill>
        </p:spPr>
        <p:txBody>
          <a:bodyPr lIns="144000" tIns="108000" rIns="72000" bIns="36000" anchor="ctr" anchorCtr="0"/>
          <a:lstStyle>
            <a:lvl1pPr>
              <a:defRPr sz="1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219" y="1681252"/>
            <a:ext cx="3978520" cy="2870111"/>
          </a:xfrm>
          <a:solidFill>
            <a:srgbClr val="FFFFFF">
              <a:alpha val="69804"/>
            </a:srgbClr>
          </a:solidFill>
        </p:spPr>
        <p:txBody>
          <a:bodyPr lIns="144000" tIns="72000" rIns="72000" bIns="3600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E8AC-E061-4813-9C1D-1898B914B9EB}" type="datetime1">
              <a:rPr lang="en-US" smtClean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| Internal use only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E23E-9022-4929-B297-EB2777CDBB1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66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98F6-3BC0-40C0-A42F-E0AFA9D288F2}" type="datetime1">
              <a:rPr lang="en-US" smtClean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| Internal use only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E23E-9022-4929-B297-EB2777CDBB1F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xmlns="" id="{F720B503-17F8-4237-9A82-0CEE6CD5AC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5218" y="1276350"/>
            <a:ext cx="8708782" cy="3275013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65786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extbox left, image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7">
            <a:extLst>
              <a:ext uri="{FF2B5EF4-FFF2-40B4-BE49-F238E27FC236}">
                <a16:creationId xmlns:a16="http://schemas.microsoft.com/office/drawing/2014/main" xmlns="" id="{E6CB0FF7-1576-42CF-90ED-22F22D2E36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xmlns="" id="{1DDA9FFC-231F-4F6E-8A73-FD632F175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323492"/>
            <a:ext cx="3464169" cy="1227871"/>
          </a:xfrm>
          <a:solidFill>
            <a:schemeClr val="bg1">
              <a:alpha val="70000"/>
            </a:schemeClr>
          </a:solidFill>
        </p:spPr>
        <p:txBody>
          <a:bodyPr lIns="108000" tIns="108000" rIns="144000" bIns="108000" anchor="ctr" anchorCtr="0">
            <a:noAutofit/>
          </a:bodyPr>
          <a:lstStyle>
            <a:lvl1pPr algn="r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8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218" y="411163"/>
            <a:ext cx="8276981" cy="7777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err="1"/>
              <a:t>Klik</a:t>
            </a:r>
            <a:r>
              <a:rPr lang="en-US" dirty="0"/>
              <a:t> om </a:t>
            </a:r>
            <a:r>
              <a:rPr lang="en-US" dirty="0" err="1"/>
              <a:t>stijl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218" y="1276350"/>
            <a:ext cx="8276981" cy="32750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18305" y="4902710"/>
            <a:ext cx="468078" cy="9233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6C258-174B-4AEF-AFAA-1CC12B14D01A}" type="datetime1">
              <a:rPr lang="en-US" smtClean="0"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0942" y="4910404"/>
            <a:ext cx="1239122" cy="7694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Draft | Internal use only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9695" y="4910404"/>
            <a:ext cx="149080" cy="7694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0E23E-9022-4929-B297-EB2777CDBB1F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9C3BABF6-1FF7-45F2-A403-0D63B6FC33D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926" y="4706574"/>
            <a:ext cx="680403" cy="360129"/>
          </a:xfrm>
          <a:prstGeom prst="rect">
            <a:avLst/>
          </a:prstGeom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xmlns="" id="{82AD1FAB-66C9-45E3-AA5F-2F0AE5E5AD72}"/>
              </a:ext>
            </a:extLst>
          </p:cNvPr>
          <p:cNvCxnSpPr/>
          <p:nvPr userDrawn="1"/>
        </p:nvCxnSpPr>
        <p:spPr>
          <a:xfrm>
            <a:off x="435218" y="4858876"/>
            <a:ext cx="0" cy="180000"/>
          </a:xfrm>
          <a:prstGeom prst="line">
            <a:avLst/>
          </a:prstGeom>
          <a:ln w="63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32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3" r:id="rId2"/>
    <p:sldLayoutId id="2147483678" r:id="rId3"/>
    <p:sldLayoutId id="2147483684" r:id="rId4"/>
    <p:sldLayoutId id="2147483672" r:id="rId5"/>
    <p:sldLayoutId id="2147483686" r:id="rId6"/>
    <p:sldLayoutId id="2147483679" r:id="rId7"/>
    <p:sldLayoutId id="2147483677" r:id="rId8"/>
    <p:sldLayoutId id="2147483673" r:id="rId9"/>
    <p:sldLayoutId id="2147483674" r:id="rId10"/>
    <p:sldLayoutId id="2147483675" r:id="rId11"/>
    <p:sldLayoutId id="2147483676" r:id="rId12"/>
    <p:sldLayoutId id="2147483662" r:id="rId13"/>
    <p:sldLayoutId id="2147483680" r:id="rId14"/>
    <p:sldLayoutId id="2147483664" r:id="rId15"/>
    <p:sldLayoutId id="2147483681" r:id="rId16"/>
    <p:sldLayoutId id="2147483688" r:id="rId17"/>
    <p:sldLayoutId id="2147483687" r:id="rId18"/>
    <p:sldLayoutId id="214748368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685800" rtl="0" eaLnBrk="1" latinLnBrk="0" hangingPunct="1">
        <a:lnSpc>
          <a:spcPct val="113000"/>
        </a:lnSpc>
        <a:spcBef>
          <a:spcPts val="1200"/>
        </a:spcBef>
        <a:buClr>
          <a:schemeClr val="accent1"/>
        </a:buClr>
        <a:buFont typeface="Symbol" panose="05050102010706020507" pitchFamily="18" charset="2"/>
        <a:buChar char="·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accent1"/>
        </a:buClr>
        <a:buFont typeface="Symbol" panose="05050102010706020507" pitchFamily="18" charset="2"/>
        <a:buChar char="·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accent1"/>
        </a:buClr>
        <a:buFont typeface="Symbol" panose="05050102010706020507" pitchFamily="18" charset="2"/>
        <a:buChar char="·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accent1"/>
        </a:buClr>
        <a:buFont typeface="Symbol" panose="05050102010706020507" pitchFamily="18" charset="2"/>
        <a:buChar char="·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accent1"/>
        </a:buClr>
        <a:buFont typeface="Symbol" panose="05050102010706020507" pitchFamily="18" charset="2"/>
        <a:buChar char="·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5488" userDrawn="1">
          <p15:clr>
            <a:srgbClr val="F26B43"/>
          </p15:clr>
        </p15:guide>
        <p15:guide id="3" pos="272" userDrawn="1">
          <p15:clr>
            <a:srgbClr val="F26B43"/>
          </p15:clr>
        </p15:guide>
        <p15:guide id="5" orient="horz" pos="2867" userDrawn="1">
          <p15:clr>
            <a:srgbClr val="F26B43"/>
          </p15:clr>
        </p15:guide>
        <p15:guide id="6" orient="horz" pos="804" userDrawn="1">
          <p15:clr>
            <a:srgbClr val="F26B43"/>
          </p15:clr>
        </p15:guide>
        <p15:guide id="7" orient="horz" pos="758" userDrawn="1">
          <p15:clr>
            <a:srgbClr val="F26B43"/>
          </p15:clr>
        </p15:guide>
        <p15:guide id="8" orient="horz" pos="2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33.jpeg"/><Relationship Id="rId26" Type="http://schemas.openxmlformats.org/officeDocument/2006/relationships/image" Target="../media/image41.jpeg"/><Relationship Id="rId39" Type="http://schemas.openxmlformats.org/officeDocument/2006/relationships/image" Target="../media/image54.jpeg"/><Relationship Id="rId3" Type="http://schemas.openxmlformats.org/officeDocument/2006/relationships/image" Target="../media/image18.png"/><Relationship Id="rId21" Type="http://schemas.openxmlformats.org/officeDocument/2006/relationships/image" Target="../media/image36.jpeg"/><Relationship Id="rId34" Type="http://schemas.openxmlformats.org/officeDocument/2006/relationships/image" Target="../media/image49.jpeg"/><Relationship Id="rId42" Type="http://schemas.openxmlformats.org/officeDocument/2006/relationships/image" Target="../media/image57.jpeg"/><Relationship Id="rId47" Type="http://schemas.openxmlformats.org/officeDocument/2006/relationships/image" Target="../media/image62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jpeg"/><Relationship Id="rId25" Type="http://schemas.openxmlformats.org/officeDocument/2006/relationships/image" Target="../media/image40.jpeg"/><Relationship Id="rId33" Type="http://schemas.openxmlformats.org/officeDocument/2006/relationships/image" Target="../media/image48.jpeg"/><Relationship Id="rId38" Type="http://schemas.openxmlformats.org/officeDocument/2006/relationships/image" Target="../media/image53.jpeg"/><Relationship Id="rId46" Type="http://schemas.openxmlformats.org/officeDocument/2006/relationships/image" Target="../media/image61.jpe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jpeg"/><Relationship Id="rId29" Type="http://schemas.openxmlformats.org/officeDocument/2006/relationships/image" Target="../media/image44.jpeg"/><Relationship Id="rId41" Type="http://schemas.openxmlformats.org/officeDocument/2006/relationships/image" Target="../media/image5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jpeg"/><Relationship Id="rId32" Type="http://schemas.openxmlformats.org/officeDocument/2006/relationships/image" Target="../media/image47.jpeg"/><Relationship Id="rId37" Type="http://schemas.openxmlformats.org/officeDocument/2006/relationships/image" Target="../media/image52.jpeg"/><Relationship Id="rId40" Type="http://schemas.openxmlformats.org/officeDocument/2006/relationships/image" Target="../media/image55.jpeg"/><Relationship Id="rId45" Type="http://schemas.openxmlformats.org/officeDocument/2006/relationships/image" Target="../media/image60.jpe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jpeg"/><Relationship Id="rId28" Type="http://schemas.openxmlformats.org/officeDocument/2006/relationships/image" Target="../media/image43.jpeg"/><Relationship Id="rId36" Type="http://schemas.openxmlformats.org/officeDocument/2006/relationships/image" Target="../media/image51.jpeg"/><Relationship Id="rId49" Type="http://schemas.openxmlformats.org/officeDocument/2006/relationships/image" Target="../media/image64.jpeg"/><Relationship Id="rId10" Type="http://schemas.openxmlformats.org/officeDocument/2006/relationships/image" Target="../media/image25.jpeg"/><Relationship Id="rId19" Type="http://schemas.openxmlformats.org/officeDocument/2006/relationships/image" Target="../media/image34.png"/><Relationship Id="rId31" Type="http://schemas.openxmlformats.org/officeDocument/2006/relationships/image" Target="../media/image46.jpeg"/><Relationship Id="rId44" Type="http://schemas.openxmlformats.org/officeDocument/2006/relationships/image" Target="../media/image59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image" Target="../media/image29.png"/><Relationship Id="rId22" Type="http://schemas.openxmlformats.org/officeDocument/2006/relationships/image" Target="../media/image37.jpeg"/><Relationship Id="rId27" Type="http://schemas.openxmlformats.org/officeDocument/2006/relationships/image" Target="../media/image42.jpeg"/><Relationship Id="rId30" Type="http://schemas.openxmlformats.org/officeDocument/2006/relationships/image" Target="../media/image45.jpeg"/><Relationship Id="rId35" Type="http://schemas.openxmlformats.org/officeDocument/2006/relationships/image" Target="../media/image50.jpeg"/><Relationship Id="rId43" Type="http://schemas.openxmlformats.org/officeDocument/2006/relationships/image" Target="../media/image58.jpeg"/><Relationship Id="rId48" Type="http://schemas.openxmlformats.org/officeDocument/2006/relationships/image" Target="../media/image63.png"/><Relationship Id="rId8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Tijdelijke aanduiding voor afbeelding 21" descr="Afbeelding met lucht, gras, plant, buiten&#10;&#10;Beschrijving is gegenereerd met zeer hoge betrouwbaarheid">
            <a:extLst>
              <a:ext uri="{FF2B5EF4-FFF2-40B4-BE49-F238E27FC236}">
                <a16:creationId xmlns:a16="http://schemas.microsoft.com/office/drawing/2014/main" xmlns="" id="{F27E33DB-C7DD-4317-9BF8-38C655206C9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tel 4">
            <a:extLst>
              <a:ext uri="{FF2B5EF4-FFF2-40B4-BE49-F238E27FC236}">
                <a16:creationId xmlns:a16="http://schemas.microsoft.com/office/drawing/2014/main" xmlns="" id="{6920415E-F4D6-47EF-B88D-8368692EF2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Erasmus Project </a:t>
            </a:r>
            <a:r>
              <a:rPr lang="de-DE" dirty="0" smtClean="0"/>
              <a:t>Bioplastics</a:t>
            </a:r>
            <a:endParaRPr lang="en-US" dirty="0"/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xmlns="" id="{50E14D7A-1CAD-4DA5-91FB-D26C5F6AC9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Jana Seyfang &amp; Natalie </a:t>
            </a:r>
            <a:r>
              <a:rPr lang="en-US" dirty="0" err="1" smtClean="0"/>
              <a:t>Englert</a:t>
            </a:r>
            <a:r>
              <a:rPr lang="en-US" dirty="0" smtClean="0"/>
              <a:t> | </a:t>
            </a:r>
            <a:r>
              <a:rPr lang="en-US" dirty="0"/>
              <a:t>26 January 2018</a:t>
            </a:r>
          </a:p>
          <a:p>
            <a:endParaRPr lang="en-US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7B357D94-6BE2-4865-A4B4-3CBC1B948028}"/>
              </a:ext>
            </a:extLst>
          </p:cNvPr>
          <p:cNvSpPr txBox="1"/>
          <p:nvPr/>
        </p:nvSpPr>
        <p:spPr>
          <a:xfrm>
            <a:off x="576264" y="4902710"/>
            <a:ext cx="1017907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© 2018 FrieslandCampina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xmlns="" id="{70282F82-FFC8-40CD-AB62-5D52378E5660}"/>
              </a:ext>
            </a:extLst>
          </p:cNvPr>
          <p:cNvGrpSpPr/>
          <p:nvPr/>
        </p:nvGrpSpPr>
        <p:grpSpPr>
          <a:xfrm>
            <a:off x="584203" y="0"/>
            <a:ext cx="2052000" cy="1345223"/>
            <a:chOff x="431799" y="0"/>
            <a:chExt cx="2052000" cy="1345223"/>
          </a:xfrm>
          <a:solidFill>
            <a:schemeClr val="bg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xmlns="" id="{61B0C8C4-715F-424B-B47F-9B72705E75A6}"/>
                </a:ext>
              </a:extLst>
            </p:cNvPr>
            <p:cNvSpPr/>
            <p:nvPr userDrawn="1"/>
          </p:nvSpPr>
          <p:spPr>
            <a:xfrm>
              <a:off x="431799" y="0"/>
              <a:ext cx="2052000" cy="1345223"/>
            </a:xfrm>
            <a:custGeom>
              <a:avLst/>
              <a:gdLst>
                <a:gd name="connsiteX0" fmla="*/ 0 w 2003669"/>
                <a:gd name="connsiteY0" fmla="*/ 0 h 1345223"/>
                <a:gd name="connsiteX1" fmla="*/ 2003669 w 2003669"/>
                <a:gd name="connsiteY1" fmla="*/ 0 h 1345223"/>
                <a:gd name="connsiteX2" fmla="*/ 2003669 w 2003669"/>
                <a:gd name="connsiteY2" fmla="*/ 1121015 h 1345223"/>
                <a:gd name="connsiteX3" fmla="*/ 1779461 w 2003669"/>
                <a:gd name="connsiteY3" fmla="*/ 1345223 h 1345223"/>
                <a:gd name="connsiteX4" fmla="*/ 0 w 2003669"/>
                <a:gd name="connsiteY4" fmla="*/ 1345223 h 134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3669" h="1345223">
                  <a:moveTo>
                    <a:pt x="0" y="0"/>
                  </a:moveTo>
                  <a:lnTo>
                    <a:pt x="2003669" y="0"/>
                  </a:lnTo>
                  <a:lnTo>
                    <a:pt x="2003669" y="1121015"/>
                  </a:lnTo>
                  <a:cubicBezTo>
                    <a:pt x="2003669" y="1244842"/>
                    <a:pt x="1903288" y="1345223"/>
                    <a:pt x="1779461" y="1345223"/>
                  </a:cubicBezTo>
                  <a:lnTo>
                    <a:pt x="0" y="13452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39700" dist="381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pic>
          <p:nvPicPr>
            <p:cNvPr id="15" name="Picture 2" descr="G:\Corporate Communication\Logo's\FrieslandCampina\Nourishing by Nature tagline\Nbn_tag_with_FC_final.png">
              <a:extLst>
                <a:ext uri="{FF2B5EF4-FFF2-40B4-BE49-F238E27FC236}">
                  <a16:creationId xmlns:a16="http://schemas.microsoft.com/office/drawing/2014/main" xmlns="" id="{CDC6525E-4509-4212-A0AF-6BCFBB4CC28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891" y="229339"/>
              <a:ext cx="1749655" cy="927490"/>
            </a:xfrm>
            <a:prstGeom prst="rect">
              <a:avLst/>
            </a:prstGeom>
            <a:solidFill>
              <a:srgbClr val="FFFFFF"/>
            </a:solidFill>
            <a:extLst/>
          </p:spPr>
        </p:pic>
      </p:grpSp>
    </p:spTree>
    <p:extLst>
      <p:ext uri="{BB962C8B-B14F-4D97-AF65-F5344CB8AC3E}">
        <p14:creationId xmlns:p14="http://schemas.microsoft.com/office/powerpoint/2010/main" val="420995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A57AF84-D8FF-40E6-858C-099AA9DD9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Who</a:t>
            </a:r>
            <a:r>
              <a:rPr lang="nl-NL" dirty="0"/>
              <a:t> are we?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1E5A58F-3BEB-4B6E-81B5-8B8C29482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75C48D08-AE97-4888-987F-3E3DB61B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E23E-9022-4929-B297-EB2777CDBB1F}" type="slidenum">
              <a:rPr lang="en-US" smtClean="0"/>
              <a:t>2</a:t>
            </a:fld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68525">
            <a:off x="411386" y="2347176"/>
            <a:ext cx="1668170" cy="21006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097" y="1270145"/>
            <a:ext cx="2049840" cy="2869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861" y="1211262"/>
            <a:ext cx="2107741" cy="29505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531514">
            <a:off x="333046" y="1081768"/>
            <a:ext cx="1294017" cy="13684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11631">
            <a:off x="7172097" y="571500"/>
            <a:ext cx="1431936" cy="17284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63788">
            <a:off x="7194225" y="2467353"/>
            <a:ext cx="1497874" cy="18602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624288" y="916677"/>
            <a:ext cx="1333698" cy="218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12000"/>
              </a:lnSpc>
            </a:pPr>
            <a:r>
              <a:rPr lang="de-DE" sz="1400" dirty="0"/>
              <a:t>Natalie Englert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026249" y="916677"/>
            <a:ext cx="1205458" cy="218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12000"/>
              </a:lnSpc>
            </a:pPr>
            <a:r>
              <a:rPr lang="de-DE" sz="1400" dirty="0"/>
              <a:t>Jana Seyfang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677377" y="4243053"/>
            <a:ext cx="3852017" cy="2494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12000"/>
              </a:lnSpc>
            </a:pPr>
            <a:r>
              <a:rPr lang="de-DE" sz="1600" b="1" dirty="0" err="1">
                <a:solidFill>
                  <a:schemeClr val="accent1"/>
                </a:solidFill>
              </a:rPr>
              <a:t>Packaging</a:t>
            </a:r>
            <a:r>
              <a:rPr lang="de-DE" sz="1600" b="1" dirty="0">
                <a:solidFill>
                  <a:schemeClr val="accent1"/>
                </a:solidFill>
              </a:rPr>
              <a:t> Development Manager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1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/>
          <p:nvPr/>
        </p:nvGrpSpPr>
        <p:grpSpPr>
          <a:xfrm>
            <a:off x="2589902" y="363029"/>
            <a:ext cx="5556558" cy="4435780"/>
            <a:chOff x="2467445" y="1941121"/>
            <a:chExt cx="6263631" cy="4996977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4998746" y="4529051"/>
              <a:ext cx="1403377" cy="930976"/>
            </a:xfrm>
            <a:custGeom>
              <a:avLst/>
              <a:gdLst/>
              <a:ahLst/>
              <a:cxnLst>
                <a:cxn ang="0">
                  <a:pos x="433" y="105"/>
                </a:cxn>
                <a:cxn ang="0">
                  <a:pos x="388" y="91"/>
                </a:cxn>
                <a:cxn ang="0">
                  <a:pos x="338" y="78"/>
                </a:cxn>
                <a:cxn ang="0">
                  <a:pos x="307" y="48"/>
                </a:cxn>
                <a:cxn ang="0">
                  <a:pos x="303" y="23"/>
                </a:cxn>
                <a:cxn ang="0">
                  <a:pos x="273" y="7"/>
                </a:cxn>
                <a:cxn ang="0">
                  <a:pos x="239" y="15"/>
                </a:cxn>
                <a:cxn ang="0">
                  <a:pos x="202" y="42"/>
                </a:cxn>
                <a:cxn ang="0">
                  <a:pos x="168" y="36"/>
                </a:cxn>
                <a:cxn ang="0">
                  <a:pos x="119" y="28"/>
                </a:cxn>
                <a:cxn ang="0">
                  <a:pos x="46" y="33"/>
                </a:cxn>
                <a:cxn ang="0">
                  <a:pos x="43" y="53"/>
                </a:cxn>
                <a:cxn ang="0">
                  <a:pos x="42" y="79"/>
                </a:cxn>
                <a:cxn ang="0">
                  <a:pos x="16" y="120"/>
                </a:cxn>
                <a:cxn ang="0">
                  <a:pos x="8" y="135"/>
                </a:cxn>
                <a:cxn ang="0">
                  <a:pos x="15" y="161"/>
                </a:cxn>
                <a:cxn ang="0">
                  <a:pos x="20" y="166"/>
                </a:cxn>
                <a:cxn ang="0">
                  <a:pos x="39" y="166"/>
                </a:cxn>
                <a:cxn ang="0">
                  <a:pos x="74" y="174"/>
                </a:cxn>
                <a:cxn ang="0">
                  <a:pos x="112" y="156"/>
                </a:cxn>
                <a:cxn ang="0">
                  <a:pos x="160" y="158"/>
                </a:cxn>
                <a:cxn ang="0">
                  <a:pos x="175" y="176"/>
                </a:cxn>
                <a:cxn ang="0">
                  <a:pos x="190" y="204"/>
                </a:cxn>
                <a:cxn ang="0">
                  <a:pos x="191" y="222"/>
                </a:cxn>
                <a:cxn ang="0">
                  <a:pos x="170" y="225"/>
                </a:cxn>
                <a:cxn ang="0">
                  <a:pos x="151" y="255"/>
                </a:cxn>
                <a:cxn ang="0">
                  <a:pos x="174" y="257"/>
                </a:cxn>
                <a:cxn ang="0">
                  <a:pos x="186" y="250"/>
                </a:cxn>
                <a:cxn ang="0">
                  <a:pos x="214" y="221"/>
                </a:cxn>
                <a:cxn ang="0">
                  <a:pos x="241" y="210"/>
                </a:cxn>
                <a:cxn ang="0">
                  <a:pos x="257" y="215"/>
                </a:cxn>
                <a:cxn ang="0">
                  <a:pos x="251" y="232"/>
                </a:cxn>
                <a:cxn ang="0">
                  <a:pos x="286" y="236"/>
                </a:cxn>
                <a:cxn ang="0">
                  <a:pos x="283" y="273"/>
                </a:cxn>
                <a:cxn ang="0">
                  <a:pos x="312" y="277"/>
                </a:cxn>
                <a:cxn ang="0">
                  <a:pos x="349" y="270"/>
                </a:cxn>
                <a:cxn ang="0">
                  <a:pos x="344" y="254"/>
                </a:cxn>
                <a:cxn ang="0">
                  <a:pos x="317" y="227"/>
                </a:cxn>
                <a:cxn ang="0">
                  <a:pos x="347" y="212"/>
                </a:cxn>
                <a:cxn ang="0">
                  <a:pos x="399" y="198"/>
                </a:cxn>
                <a:cxn ang="0">
                  <a:pos x="439" y="166"/>
                </a:cxn>
                <a:cxn ang="0">
                  <a:pos x="442" y="135"/>
                </a:cxn>
                <a:cxn ang="0">
                  <a:pos x="444" y="121"/>
                </a:cxn>
              </a:cxnLst>
              <a:rect l="0" t="0" r="r" b="b"/>
              <a:pathLst>
                <a:path w="451" h="299">
                  <a:moveTo>
                    <a:pt x="445" y="109"/>
                  </a:moveTo>
                  <a:cubicBezTo>
                    <a:pt x="446" y="102"/>
                    <a:pt x="437" y="114"/>
                    <a:pt x="433" y="105"/>
                  </a:cubicBezTo>
                  <a:cubicBezTo>
                    <a:pt x="428" y="95"/>
                    <a:pt x="418" y="102"/>
                    <a:pt x="412" y="96"/>
                  </a:cubicBezTo>
                  <a:cubicBezTo>
                    <a:pt x="401" y="84"/>
                    <a:pt x="397" y="99"/>
                    <a:pt x="388" y="91"/>
                  </a:cubicBezTo>
                  <a:cubicBezTo>
                    <a:pt x="380" y="83"/>
                    <a:pt x="384" y="71"/>
                    <a:pt x="367" y="80"/>
                  </a:cubicBezTo>
                  <a:cubicBezTo>
                    <a:pt x="350" y="89"/>
                    <a:pt x="351" y="72"/>
                    <a:pt x="338" y="78"/>
                  </a:cubicBezTo>
                  <a:cubicBezTo>
                    <a:pt x="324" y="83"/>
                    <a:pt x="334" y="67"/>
                    <a:pt x="326" y="54"/>
                  </a:cubicBezTo>
                  <a:cubicBezTo>
                    <a:pt x="317" y="42"/>
                    <a:pt x="317" y="51"/>
                    <a:pt x="307" y="48"/>
                  </a:cubicBezTo>
                  <a:cubicBezTo>
                    <a:pt x="296" y="44"/>
                    <a:pt x="306" y="46"/>
                    <a:pt x="300" y="38"/>
                  </a:cubicBezTo>
                  <a:cubicBezTo>
                    <a:pt x="293" y="29"/>
                    <a:pt x="313" y="28"/>
                    <a:pt x="303" y="23"/>
                  </a:cubicBezTo>
                  <a:cubicBezTo>
                    <a:pt x="288" y="15"/>
                    <a:pt x="299" y="1"/>
                    <a:pt x="288" y="8"/>
                  </a:cubicBezTo>
                  <a:cubicBezTo>
                    <a:pt x="281" y="12"/>
                    <a:pt x="282" y="0"/>
                    <a:pt x="273" y="7"/>
                  </a:cubicBezTo>
                  <a:cubicBezTo>
                    <a:pt x="264" y="14"/>
                    <a:pt x="254" y="1"/>
                    <a:pt x="253" y="12"/>
                  </a:cubicBezTo>
                  <a:cubicBezTo>
                    <a:pt x="252" y="22"/>
                    <a:pt x="241" y="15"/>
                    <a:pt x="239" y="15"/>
                  </a:cubicBezTo>
                  <a:cubicBezTo>
                    <a:pt x="219" y="14"/>
                    <a:pt x="210" y="24"/>
                    <a:pt x="210" y="37"/>
                  </a:cubicBezTo>
                  <a:cubicBezTo>
                    <a:pt x="210" y="49"/>
                    <a:pt x="210" y="51"/>
                    <a:pt x="202" y="42"/>
                  </a:cubicBezTo>
                  <a:cubicBezTo>
                    <a:pt x="199" y="39"/>
                    <a:pt x="188" y="39"/>
                    <a:pt x="182" y="42"/>
                  </a:cubicBezTo>
                  <a:cubicBezTo>
                    <a:pt x="174" y="47"/>
                    <a:pt x="180" y="26"/>
                    <a:pt x="168" y="36"/>
                  </a:cubicBezTo>
                  <a:cubicBezTo>
                    <a:pt x="155" y="46"/>
                    <a:pt x="172" y="33"/>
                    <a:pt x="141" y="33"/>
                  </a:cubicBezTo>
                  <a:cubicBezTo>
                    <a:pt x="122" y="34"/>
                    <a:pt x="130" y="28"/>
                    <a:pt x="119" y="28"/>
                  </a:cubicBezTo>
                  <a:cubicBezTo>
                    <a:pt x="109" y="29"/>
                    <a:pt x="102" y="18"/>
                    <a:pt x="72" y="21"/>
                  </a:cubicBezTo>
                  <a:cubicBezTo>
                    <a:pt x="42" y="25"/>
                    <a:pt x="55" y="37"/>
                    <a:pt x="46" y="33"/>
                  </a:cubicBezTo>
                  <a:cubicBezTo>
                    <a:pt x="40" y="31"/>
                    <a:pt x="38" y="37"/>
                    <a:pt x="38" y="37"/>
                  </a:cubicBezTo>
                  <a:cubicBezTo>
                    <a:pt x="42" y="44"/>
                    <a:pt x="32" y="42"/>
                    <a:pt x="43" y="53"/>
                  </a:cubicBezTo>
                  <a:cubicBezTo>
                    <a:pt x="59" y="70"/>
                    <a:pt x="42" y="60"/>
                    <a:pt x="47" y="66"/>
                  </a:cubicBezTo>
                  <a:cubicBezTo>
                    <a:pt x="51" y="71"/>
                    <a:pt x="54" y="76"/>
                    <a:pt x="42" y="79"/>
                  </a:cubicBezTo>
                  <a:cubicBezTo>
                    <a:pt x="35" y="80"/>
                    <a:pt x="25" y="95"/>
                    <a:pt x="18" y="104"/>
                  </a:cubicBezTo>
                  <a:cubicBezTo>
                    <a:pt x="11" y="112"/>
                    <a:pt x="19" y="115"/>
                    <a:pt x="16" y="120"/>
                  </a:cubicBezTo>
                  <a:cubicBezTo>
                    <a:pt x="13" y="125"/>
                    <a:pt x="27" y="130"/>
                    <a:pt x="11" y="126"/>
                  </a:cubicBezTo>
                  <a:cubicBezTo>
                    <a:pt x="12" y="129"/>
                    <a:pt x="10" y="129"/>
                    <a:pt x="8" y="135"/>
                  </a:cubicBezTo>
                  <a:cubicBezTo>
                    <a:pt x="7" y="140"/>
                    <a:pt x="3" y="138"/>
                    <a:pt x="0" y="149"/>
                  </a:cubicBezTo>
                  <a:cubicBezTo>
                    <a:pt x="13" y="154"/>
                    <a:pt x="10" y="162"/>
                    <a:pt x="15" y="161"/>
                  </a:cubicBezTo>
                  <a:cubicBezTo>
                    <a:pt x="20" y="160"/>
                    <a:pt x="20" y="163"/>
                    <a:pt x="19" y="164"/>
                  </a:cubicBezTo>
                  <a:cubicBezTo>
                    <a:pt x="19" y="164"/>
                    <a:pt x="19" y="165"/>
                    <a:pt x="20" y="166"/>
                  </a:cubicBezTo>
                  <a:cubicBezTo>
                    <a:pt x="23" y="163"/>
                    <a:pt x="22" y="168"/>
                    <a:pt x="25" y="163"/>
                  </a:cubicBezTo>
                  <a:cubicBezTo>
                    <a:pt x="29" y="158"/>
                    <a:pt x="30" y="166"/>
                    <a:pt x="39" y="166"/>
                  </a:cubicBezTo>
                  <a:cubicBezTo>
                    <a:pt x="52" y="165"/>
                    <a:pt x="50" y="169"/>
                    <a:pt x="58" y="167"/>
                  </a:cubicBezTo>
                  <a:cubicBezTo>
                    <a:pt x="66" y="164"/>
                    <a:pt x="68" y="180"/>
                    <a:pt x="74" y="174"/>
                  </a:cubicBezTo>
                  <a:cubicBezTo>
                    <a:pt x="79" y="168"/>
                    <a:pt x="77" y="168"/>
                    <a:pt x="91" y="167"/>
                  </a:cubicBezTo>
                  <a:cubicBezTo>
                    <a:pt x="106" y="165"/>
                    <a:pt x="100" y="157"/>
                    <a:pt x="112" y="156"/>
                  </a:cubicBezTo>
                  <a:cubicBezTo>
                    <a:pt x="116" y="148"/>
                    <a:pt x="128" y="152"/>
                    <a:pt x="133" y="148"/>
                  </a:cubicBezTo>
                  <a:cubicBezTo>
                    <a:pt x="139" y="144"/>
                    <a:pt x="153" y="160"/>
                    <a:pt x="160" y="158"/>
                  </a:cubicBezTo>
                  <a:cubicBezTo>
                    <a:pt x="167" y="157"/>
                    <a:pt x="168" y="167"/>
                    <a:pt x="173" y="165"/>
                  </a:cubicBezTo>
                  <a:cubicBezTo>
                    <a:pt x="178" y="163"/>
                    <a:pt x="178" y="170"/>
                    <a:pt x="175" y="176"/>
                  </a:cubicBezTo>
                  <a:cubicBezTo>
                    <a:pt x="172" y="182"/>
                    <a:pt x="177" y="189"/>
                    <a:pt x="182" y="188"/>
                  </a:cubicBezTo>
                  <a:cubicBezTo>
                    <a:pt x="187" y="187"/>
                    <a:pt x="181" y="199"/>
                    <a:pt x="190" y="204"/>
                  </a:cubicBezTo>
                  <a:cubicBezTo>
                    <a:pt x="198" y="209"/>
                    <a:pt x="190" y="214"/>
                    <a:pt x="195" y="219"/>
                  </a:cubicBezTo>
                  <a:cubicBezTo>
                    <a:pt x="201" y="223"/>
                    <a:pt x="196" y="224"/>
                    <a:pt x="191" y="222"/>
                  </a:cubicBezTo>
                  <a:cubicBezTo>
                    <a:pt x="187" y="219"/>
                    <a:pt x="181" y="224"/>
                    <a:pt x="177" y="219"/>
                  </a:cubicBezTo>
                  <a:cubicBezTo>
                    <a:pt x="172" y="214"/>
                    <a:pt x="166" y="221"/>
                    <a:pt x="170" y="225"/>
                  </a:cubicBezTo>
                  <a:cubicBezTo>
                    <a:pt x="176" y="234"/>
                    <a:pt x="158" y="243"/>
                    <a:pt x="159" y="249"/>
                  </a:cubicBezTo>
                  <a:cubicBezTo>
                    <a:pt x="160" y="255"/>
                    <a:pt x="154" y="252"/>
                    <a:pt x="151" y="255"/>
                  </a:cubicBezTo>
                  <a:cubicBezTo>
                    <a:pt x="158" y="264"/>
                    <a:pt x="163" y="265"/>
                    <a:pt x="165" y="262"/>
                  </a:cubicBezTo>
                  <a:cubicBezTo>
                    <a:pt x="166" y="258"/>
                    <a:pt x="169" y="262"/>
                    <a:pt x="174" y="257"/>
                  </a:cubicBezTo>
                  <a:cubicBezTo>
                    <a:pt x="177" y="255"/>
                    <a:pt x="185" y="254"/>
                    <a:pt x="189" y="262"/>
                  </a:cubicBezTo>
                  <a:cubicBezTo>
                    <a:pt x="189" y="252"/>
                    <a:pt x="187" y="257"/>
                    <a:pt x="186" y="250"/>
                  </a:cubicBezTo>
                  <a:cubicBezTo>
                    <a:pt x="184" y="240"/>
                    <a:pt x="189" y="251"/>
                    <a:pt x="198" y="243"/>
                  </a:cubicBezTo>
                  <a:cubicBezTo>
                    <a:pt x="208" y="234"/>
                    <a:pt x="214" y="228"/>
                    <a:pt x="214" y="221"/>
                  </a:cubicBezTo>
                  <a:cubicBezTo>
                    <a:pt x="213" y="212"/>
                    <a:pt x="225" y="216"/>
                    <a:pt x="231" y="213"/>
                  </a:cubicBezTo>
                  <a:cubicBezTo>
                    <a:pt x="238" y="210"/>
                    <a:pt x="241" y="217"/>
                    <a:pt x="241" y="210"/>
                  </a:cubicBezTo>
                  <a:cubicBezTo>
                    <a:pt x="241" y="202"/>
                    <a:pt x="242" y="192"/>
                    <a:pt x="244" y="201"/>
                  </a:cubicBezTo>
                  <a:cubicBezTo>
                    <a:pt x="246" y="210"/>
                    <a:pt x="240" y="217"/>
                    <a:pt x="257" y="215"/>
                  </a:cubicBezTo>
                  <a:cubicBezTo>
                    <a:pt x="247" y="222"/>
                    <a:pt x="235" y="212"/>
                    <a:pt x="235" y="217"/>
                  </a:cubicBezTo>
                  <a:cubicBezTo>
                    <a:pt x="234" y="221"/>
                    <a:pt x="251" y="227"/>
                    <a:pt x="251" y="232"/>
                  </a:cubicBezTo>
                  <a:cubicBezTo>
                    <a:pt x="251" y="236"/>
                    <a:pt x="272" y="228"/>
                    <a:pt x="276" y="232"/>
                  </a:cubicBezTo>
                  <a:cubicBezTo>
                    <a:pt x="281" y="236"/>
                    <a:pt x="283" y="227"/>
                    <a:pt x="286" y="236"/>
                  </a:cubicBezTo>
                  <a:cubicBezTo>
                    <a:pt x="289" y="244"/>
                    <a:pt x="253" y="251"/>
                    <a:pt x="257" y="257"/>
                  </a:cubicBezTo>
                  <a:cubicBezTo>
                    <a:pt x="261" y="263"/>
                    <a:pt x="283" y="259"/>
                    <a:pt x="283" y="273"/>
                  </a:cubicBezTo>
                  <a:cubicBezTo>
                    <a:pt x="283" y="288"/>
                    <a:pt x="272" y="279"/>
                    <a:pt x="283" y="289"/>
                  </a:cubicBezTo>
                  <a:cubicBezTo>
                    <a:pt x="294" y="299"/>
                    <a:pt x="303" y="282"/>
                    <a:pt x="312" y="277"/>
                  </a:cubicBezTo>
                  <a:cubicBezTo>
                    <a:pt x="321" y="271"/>
                    <a:pt x="317" y="281"/>
                    <a:pt x="325" y="273"/>
                  </a:cubicBezTo>
                  <a:cubicBezTo>
                    <a:pt x="338" y="260"/>
                    <a:pt x="336" y="275"/>
                    <a:pt x="349" y="270"/>
                  </a:cubicBezTo>
                  <a:cubicBezTo>
                    <a:pt x="362" y="265"/>
                    <a:pt x="350" y="266"/>
                    <a:pt x="356" y="260"/>
                  </a:cubicBezTo>
                  <a:cubicBezTo>
                    <a:pt x="359" y="256"/>
                    <a:pt x="356" y="251"/>
                    <a:pt x="344" y="254"/>
                  </a:cubicBezTo>
                  <a:cubicBezTo>
                    <a:pt x="332" y="257"/>
                    <a:pt x="332" y="269"/>
                    <a:pt x="321" y="249"/>
                  </a:cubicBezTo>
                  <a:cubicBezTo>
                    <a:pt x="309" y="229"/>
                    <a:pt x="312" y="229"/>
                    <a:pt x="317" y="227"/>
                  </a:cubicBezTo>
                  <a:cubicBezTo>
                    <a:pt x="329" y="221"/>
                    <a:pt x="316" y="236"/>
                    <a:pt x="324" y="230"/>
                  </a:cubicBezTo>
                  <a:cubicBezTo>
                    <a:pt x="332" y="224"/>
                    <a:pt x="342" y="209"/>
                    <a:pt x="347" y="212"/>
                  </a:cubicBezTo>
                  <a:cubicBezTo>
                    <a:pt x="357" y="217"/>
                    <a:pt x="383" y="196"/>
                    <a:pt x="387" y="197"/>
                  </a:cubicBezTo>
                  <a:cubicBezTo>
                    <a:pt x="396" y="197"/>
                    <a:pt x="394" y="202"/>
                    <a:pt x="399" y="198"/>
                  </a:cubicBezTo>
                  <a:cubicBezTo>
                    <a:pt x="394" y="171"/>
                    <a:pt x="410" y="182"/>
                    <a:pt x="412" y="173"/>
                  </a:cubicBezTo>
                  <a:cubicBezTo>
                    <a:pt x="415" y="164"/>
                    <a:pt x="434" y="176"/>
                    <a:pt x="439" y="166"/>
                  </a:cubicBezTo>
                  <a:cubicBezTo>
                    <a:pt x="444" y="157"/>
                    <a:pt x="442" y="148"/>
                    <a:pt x="436" y="145"/>
                  </a:cubicBezTo>
                  <a:cubicBezTo>
                    <a:pt x="429" y="141"/>
                    <a:pt x="436" y="136"/>
                    <a:pt x="442" y="135"/>
                  </a:cubicBezTo>
                  <a:cubicBezTo>
                    <a:pt x="448" y="135"/>
                    <a:pt x="444" y="131"/>
                    <a:pt x="439" y="130"/>
                  </a:cubicBezTo>
                  <a:cubicBezTo>
                    <a:pt x="433" y="130"/>
                    <a:pt x="436" y="126"/>
                    <a:pt x="444" y="121"/>
                  </a:cubicBezTo>
                  <a:cubicBezTo>
                    <a:pt x="451" y="116"/>
                    <a:pt x="444" y="117"/>
                    <a:pt x="445" y="109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2467445" y="4183036"/>
              <a:ext cx="383807" cy="479198"/>
            </a:xfrm>
            <a:custGeom>
              <a:avLst/>
              <a:gdLst/>
              <a:ahLst/>
              <a:cxnLst>
                <a:cxn ang="0">
                  <a:pos x="116" y="71"/>
                </a:cxn>
                <a:cxn ang="0">
                  <a:pos x="115" y="109"/>
                </a:cxn>
                <a:cxn ang="0">
                  <a:pos x="108" y="124"/>
                </a:cxn>
                <a:cxn ang="0">
                  <a:pos x="91" y="126"/>
                </a:cxn>
                <a:cxn ang="0">
                  <a:pos x="65" y="136"/>
                </a:cxn>
                <a:cxn ang="0">
                  <a:pos x="60" y="142"/>
                </a:cxn>
                <a:cxn ang="0">
                  <a:pos x="28" y="145"/>
                </a:cxn>
                <a:cxn ang="0">
                  <a:pos x="20" y="143"/>
                </a:cxn>
                <a:cxn ang="0">
                  <a:pos x="15" y="132"/>
                </a:cxn>
                <a:cxn ang="0">
                  <a:pos x="12" y="122"/>
                </a:cxn>
                <a:cxn ang="0">
                  <a:pos x="25" y="118"/>
                </a:cxn>
                <a:cxn ang="0">
                  <a:pos x="40" y="110"/>
                </a:cxn>
                <a:cxn ang="0">
                  <a:pos x="44" y="105"/>
                </a:cxn>
                <a:cxn ang="0">
                  <a:pos x="27" y="106"/>
                </a:cxn>
                <a:cxn ang="0">
                  <a:pos x="40" y="88"/>
                </a:cxn>
                <a:cxn ang="0">
                  <a:pos x="37" y="85"/>
                </a:cxn>
                <a:cxn ang="0">
                  <a:pos x="19" y="73"/>
                </a:cxn>
                <a:cxn ang="0">
                  <a:pos x="30" y="63"/>
                </a:cxn>
                <a:cxn ang="0">
                  <a:pos x="20" y="55"/>
                </a:cxn>
                <a:cxn ang="0">
                  <a:pos x="18" y="48"/>
                </a:cxn>
                <a:cxn ang="0">
                  <a:pos x="38" y="46"/>
                </a:cxn>
                <a:cxn ang="0">
                  <a:pos x="52" y="47"/>
                </a:cxn>
                <a:cxn ang="0">
                  <a:pos x="65" y="36"/>
                </a:cxn>
                <a:cxn ang="0">
                  <a:pos x="51" y="31"/>
                </a:cxn>
                <a:cxn ang="0">
                  <a:pos x="60" y="21"/>
                </a:cxn>
                <a:cxn ang="0">
                  <a:pos x="77" y="9"/>
                </a:cxn>
                <a:cxn ang="0">
                  <a:pos x="91" y="6"/>
                </a:cxn>
                <a:cxn ang="0">
                  <a:pos x="90" y="15"/>
                </a:cxn>
                <a:cxn ang="0">
                  <a:pos x="78" y="29"/>
                </a:cxn>
                <a:cxn ang="0">
                  <a:pos x="71" y="36"/>
                </a:cxn>
                <a:cxn ang="0">
                  <a:pos x="91" y="48"/>
                </a:cxn>
                <a:cxn ang="0">
                  <a:pos x="98" y="44"/>
                </a:cxn>
                <a:cxn ang="0">
                  <a:pos x="104" y="52"/>
                </a:cxn>
                <a:cxn ang="0">
                  <a:pos x="113" y="52"/>
                </a:cxn>
                <a:cxn ang="0">
                  <a:pos x="113" y="58"/>
                </a:cxn>
                <a:cxn ang="0">
                  <a:pos x="116" y="71"/>
                </a:cxn>
              </a:cxnLst>
              <a:rect l="0" t="0" r="r" b="b"/>
              <a:pathLst>
                <a:path w="123" h="154">
                  <a:moveTo>
                    <a:pt x="116" y="71"/>
                  </a:moveTo>
                  <a:cubicBezTo>
                    <a:pt x="120" y="82"/>
                    <a:pt x="123" y="94"/>
                    <a:pt x="115" y="109"/>
                  </a:cubicBezTo>
                  <a:cubicBezTo>
                    <a:pt x="107" y="123"/>
                    <a:pt x="117" y="126"/>
                    <a:pt x="108" y="124"/>
                  </a:cubicBezTo>
                  <a:cubicBezTo>
                    <a:pt x="99" y="121"/>
                    <a:pt x="101" y="124"/>
                    <a:pt x="91" y="126"/>
                  </a:cubicBezTo>
                  <a:cubicBezTo>
                    <a:pt x="80" y="127"/>
                    <a:pt x="67" y="142"/>
                    <a:pt x="65" y="136"/>
                  </a:cubicBezTo>
                  <a:cubicBezTo>
                    <a:pt x="63" y="130"/>
                    <a:pt x="63" y="136"/>
                    <a:pt x="60" y="142"/>
                  </a:cubicBezTo>
                  <a:cubicBezTo>
                    <a:pt x="57" y="148"/>
                    <a:pt x="18" y="154"/>
                    <a:pt x="28" y="145"/>
                  </a:cubicBezTo>
                  <a:cubicBezTo>
                    <a:pt x="41" y="133"/>
                    <a:pt x="12" y="152"/>
                    <a:pt x="20" y="143"/>
                  </a:cubicBezTo>
                  <a:cubicBezTo>
                    <a:pt x="27" y="135"/>
                    <a:pt x="4" y="143"/>
                    <a:pt x="15" y="132"/>
                  </a:cubicBezTo>
                  <a:cubicBezTo>
                    <a:pt x="26" y="121"/>
                    <a:pt x="0" y="133"/>
                    <a:pt x="12" y="122"/>
                  </a:cubicBezTo>
                  <a:cubicBezTo>
                    <a:pt x="19" y="116"/>
                    <a:pt x="29" y="123"/>
                    <a:pt x="25" y="118"/>
                  </a:cubicBezTo>
                  <a:cubicBezTo>
                    <a:pt x="22" y="114"/>
                    <a:pt x="27" y="111"/>
                    <a:pt x="40" y="110"/>
                  </a:cubicBezTo>
                  <a:cubicBezTo>
                    <a:pt x="54" y="108"/>
                    <a:pt x="50" y="102"/>
                    <a:pt x="44" y="105"/>
                  </a:cubicBezTo>
                  <a:cubicBezTo>
                    <a:pt x="39" y="107"/>
                    <a:pt x="12" y="115"/>
                    <a:pt x="27" y="106"/>
                  </a:cubicBezTo>
                  <a:cubicBezTo>
                    <a:pt x="42" y="96"/>
                    <a:pt x="28" y="92"/>
                    <a:pt x="40" y="88"/>
                  </a:cubicBezTo>
                  <a:cubicBezTo>
                    <a:pt x="52" y="85"/>
                    <a:pt x="42" y="83"/>
                    <a:pt x="37" y="85"/>
                  </a:cubicBezTo>
                  <a:cubicBezTo>
                    <a:pt x="31" y="87"/>
                    <a:pt x="14" y="77"/>
                    <a:pt x="19" y="73"/>
                  </a:cubicBezTo>
                  <a:cubicBezTo>
                    <a:pt x="25" y="69"/>
                    <a:pt x="19" y="68"/>
                    <a:pt x="30" y="63"/>
                  </a:cubicBezTo>
                  <a:cubicBezTo>
                    <a:pt x="41" y="58"/>
                    <a:pt x="14" y="64"/>
                    <a:pt x="20" y="55"/>
                  </a:cubicBezTo>
                  <a:cubicBezTo>
                    <a:pt x="27" y="45"/>
                    <a:pt x="14" y="53"/>
                    <a:pt x="18" y="48"/>
                  </a:cubicBezTo>
                  <a:cubicBezTo>
                    <a:pt x="22" y="43"/>
                    <a:pt x="33" y="41"/>
                    <a:pt x="38" y="46"/>
                  </a:cubicBezTo>
                  <a:cubicBezTo>
                    <a:pt x="44" y="50"/>
                    <a:pt x="46" y="45"/>
                    <a:pt x="52" y="47"/>
                  </a:cubicBezTo>
                  <a:cubicBezTo>
                    <a:pt x="58" y="48"/>
                    <a:pt x="55" y="43"/>
                    <a:pt x="65" y="36"/>
                  </a:cubicBezTo>
                  <a:cubicBezTo>
                    <a:pt x="75" y="30"/>
                    <a:pt x="52" y="35"/>
                    <a:pt x="51" y="31"/>
                  </a:cubicBezTo>
                  <a:cubicBezTo>
                    <a:pt x="50" y="27"/>
                    <a:pt x="62" y="27"/>
                    <a:pt x="60" y="21"/>
                  </a:cubicBezTo>
                  <a:cubicBezTo>
                    <a:pt x="58" y="15"/>
                    <a:pt x="73" y="8"/>
                    <a:pt x="77" y="9"/>
                  </a:cubicBezTo>
                  <a:cubicBezTo>
                    <a:pt x="86" y="11"/>
                    <a:pt x="82" y="0"/>
                    <a:pt x="91" y="6"/>
                  </a:cubicBezTo>
                  <a:cubicBezTo>
                    <a:pt x="101" y="11"/>
                    <a:pt x="90" y="9"/>
                    <a:pt x="90" y="15"/>
                  </a:cubicBezTo>
                  <a:cubicBezTo>
                    <a:pt x="81" y="18"/>
                    <a:pt x="88" y="28"/>
                    <a:pt x="78" y="29"/>
                  </a:cubicBezTo>
                  <a:cubicBezTo>
                    <a:pt x="68" y="30"/>
                    <a:pt x="83" y="31"/>
                    <a:pt x="71" y="36"/>
                  </a:cubicBezTo>
                  <a:cubicBezTo>
                    <a:pt x="57" y="42"/>
                    <a:pt x="90" y="56"/>
                    <a:pt x="91" y="48"/>
                  </a:cubicBezTo>
                  <a:cubicBezTo>
                    <a:pt x="91" y="42"/>
                    <a:pt x="96" y="36"/>
                    <a:pt x="98" y="44"/>
                  </a:cubicBezTo>
                  <a:cubicBezTo>
                    <a:pt x="100" y="51"/>
                    <a:pt x="103" y="47"/>
                    <a:pt x="104" y="52"/>
                  </a:cubicBezTo>
                  <a:cubicBezTo>
                    <a:pt x="105" y="58"/>
                    <a:pt x="105" y="54"/>
                    <a:pt x="113" y="52"/>
                  </a:cubicBezTo>
                  <a:cubicBezTo>
                    <a:pt x="114" y="54"/>
                    <a:pt x="117" y="57"/>
                    <a:pt x="113" y="58"/>
                  </a:cubicBezTo>
                  <a:cubicBezTo>
                    <a:pt x="109" y="59"/>
                    <a:pt x="112" y="60"/>
                    <a:pt x="116" y="71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7939963" y="6091994"/>
              <a:ext cx="791113" cy="830436"/>
            </a:xfrm>
            <a:custGeom>
              <a:avLst/>
              <a:gdLst/>
              <a:ahLst/>
              <a:cxnLst>
                <a:cxn ang="0">
                  <a:pos x="245" y="7"/>
                </a:cxn>
                <a:cxn ang="0">
                  <a:pos x="243" y="21"/>
                </a:cxn>
                <a:cxn ang="0">
                  <a:pos x="226" y="21"/>
                </a:cxn>
                <a:cxn ang="0">
                  <a:pos x="222" y="36"/>
                </a:cxn>
                <a:cxn ang="0">
                  <a:pos x="209" y="31"/>
                </a:cxn>
                <a:cxn ang="0">
                  <a:pos x="193" y="39"/>
                </a:cxn>
                <a:cxn ang="0">
                  <a:pos x="183" y="35"/>
                </a:cxn>
                <a:cxn ang="0">
                  <a:pos x="172" y="34"/>
                </a:cxn>
                <a:cxn ang="0">
                  <a:pos x="152" y="29"/>
                </a:cxn>
                <a:cxn ang="0">
                  <a:pos x="130" y="25"/>
                </a:cxn>
                <a:cxn ang="0">
                  <a:pos x="105" y="52"/>
                </a:cxn>
                <a:cxn ang="0">
                  <a:pos x="79" y="76"/>
                </a:cxn>
                <a:cxn ang="0">
                  <a:pos x="56" y="98"/>
                </a:cxn>
                <a:cxn ang="0">
                  <a:pos x="35" y="92"/>
                </a:cxn>
                <a:cxn ang="0">
                  <a:pos x="23" y="86"/>
                </a:cxn>
                <a:cxn ang="0">
                  <a:pos x="3" y="143"/>
                </a:cxn>
                <a:cxn ang="0">
                  <a:pos x="11" y="212"/>
                </a:cxn>
                <a:cxn ang="0">
                  <a:pos x="37" y="232"/>
                </a:cxn>
                <a:cxn ang="0">
                  <a:pos x="13" y="267"/>
                </a:cxn>
                <a:cxn ang="0">
                  <a:pos x="146" y="267"/>
                </a:cxn>
                <a:cxn ang="0">
                  <a:pos x="147" y="253"/>
                </a:cxn>
                <a:cxn ang="0">
                  <a:pos x="187" y="216"/>
                </a:cxn>
                <a:cxn ang="0">
                  <a:pos x="217" y="212"/>
                </a:cxn>
                <a:cxn ang="0">
                  <a:pos x="221" y="181"/>
                </a:cxn>
                <a:cxn ang="0">
                  <a:pos x="241" y="150"/>
                </a:cxn>
                <a:cxn ang="0">
                  <a:pos x="250" y="138"/>
                </a:cxn>
                <a:cxn ang="0">
                  <a:pos x="250" y="0"/>
                </a:cxn>
                <a:cxn ang="0">
                  <a:pos x="245" y="7"/>
                </a:cxn>
              </a:cxnLst>
              <a:rect l="0" t="0" r="r" b="b"/>
              <a:pathLst>
                <a:path w="254" h="267">
                  <a:moveTo>
                    <a:pt x="245" y="7"/>
                  </a:moveTo>
                  <a:cubicBezTo>
                    <a:pt x="237" y="11"/>
                    <a:pt x="249" y="18"/>
                    <a:pt x="243" y="21"/>
                  </a:cubicBezTo>
                  <a:cubicBezTo>
                    <a:pt x="238" y="25"/>
                    <a:pt x="233" y="16"/>
                    <a:pt x="226" y="21"/>
                  </a:cubicBezTo>
                  <a:cubicBezTo>
                    <a:pt x="220" y="25"/>
                    <a:pt x="225" y="35"/>
                    <a:pt x="222" y="36"/>
                  </a:cubicBezTo>
                  <a:cubicBezTo>
                    <a:pt x="219" y="38"/>
                    <a:pt x="216" y="29"/>
                    <a:pt x="209" y="31"/>
                  </a:cubicBezTo>
                  <a:cubicBezTo>
                    <a:pt x="202" y="33"/>
                    <a:pt x="196" y="34"/>
                    <a:pt x="193" y="39"/>
                  </a:cubicBezTo>
                  <a:cubicBezTo>
                    <a:pt x="191" y="44"/>
                    <a:pt x="188" y="47"/>
                    <a:pt x="183" y="35"/>
                  </a:cubicBezTo>
                  <a:cubicBezTo>
                    <a:pt x="179" y="32"/>
                    <a:pt x="176" y="31"/>
                    <a:pt x="172" y="34"/>
                  </a:cubicBezTo>
                  <a:cubicBezTo>
                    <a:pt x="167" y="37"/>
                    <a:pt x="170" y="23"/>
                    <a:pt x="152" y="29"/>
                  </a:cubicBezTo>
                  <a:cubicBezTo>
                    <a:pt x="141" y="31"/>
                    <a:pt x="136" y="15"/>
                    <a:pt x="130" y="25"/>
                  </a:cubicBezTo>
                  <a:cubicBezTo>
                    <a:pt x="121" y="38"/>
                    <a:pt x="109" y="27"/>
                    <a:pt x="105" y="52"/>
                  </a:cubicBezTo>
                  <a:cubicBezTo>
                    <a:pt x="100" y="77"/>
                    <a:pt x="87" y="71"/>
                    <a:pt x="79" y="76"/>
                  </a:cubicBezTo>
                  <a:cubicBezTo>
                    <a:pt x="70" y="80"/>
                    <a:pt x="68" y="93"/>
                    <a:pt x="56" y="98"/>
                  </a:cubicBezTo>
                  <a:cubicBezTo>
                    <a:pt x="39" y="105"/>
                    <a:pt x="49" y="87"/>
                    <a:pt x="35" y="92"/>
                  </a:cubicBezTo>
                  <a:cubicBezTo>
                    <a:pt x="24" y="95"/>
                    <a:pt x="30" y="87"/>
                    <a:pt x="23" y="86"/>
                  </a:cubicBezTo>
                  <a:cubicBezTo>
                    <a:pt x="14" y="130"/>
                    <a:pt x="0" y="119"/>
                    <a:pt x="3" y="143"/>
                  </a:cubicBezTo>
                  <a:cubicBezTo>
                    <a:pt x="7" y="166"/>
                    <a:pt x="13" y="190"/>
                    <a:pt x="11" y="212"/>
                  </a:cubicBezTo>
                  <a:cubicBezTo>
                    <a:pt x="9" y="234"/>
                    <a:pt x="36" y="212"/>
                    <a:pt x="37" y="232"/>
                  </a:cubicBezTo>
                  <a:cubicBezTo>
                    <a:pt x="38" y="249"/>
                    <a:pt x="19" y="257"/>
                    <a:pt x="13" y="267"/>
                  </a:cubicBezTo>
                  <a:cubicBezTo>
                    <a:pt x="146" y="267"/>
                    <a:pt x="146" y="267"/>
                    <a:pt x="146" y="267"/>
                  </a:cubicBezTo>
                  <a:cubicBezTo>
                    <a:pt x="147" y="264"/>
                    <a:pt x="147" y="259"/>
                    <a:pt x="147" y="253"/>
                  </a:cubicBezTo>
                  <a:cubicBezTo>
                    <a:pt x="145" y="232"/>
                    <a:pt x="173" y="228"/>
                    <a:pt x="187" y="216"/>
                  </a:cubicBezTo>
                  <a:cubicBezTo>
                    <a:pt x="201" y="203"/>
                    <a:pt x="211" y="220"/>
                    <a:pt x="217" y="212"/>
                  </a:cubicBezTo>
                  <a:cubicBezTo>
                    <a:pt x="222" y="205"/>
                    <a:pt x="216" y="201"/>
                    <a:pt x="221" y="181"/>
                  </a:cubicBezTo>
                  <a:cubicBezTo>
                    <a:pt x="227" y="158"/>
                    <a:pt x="254" y="172"/>
                    <a:pt x="241" y="150"/>
                  </a:cubicBezTo>
                  <a:cubicBezTo>
                    <a:pt x="230" y="134"/>
                    <a:pt x="240" y="137"/>
                    <a:pt x="250" y="138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49" y="3"/>
                    <a:pt x="248" y="5"/>
                    <a:pt x="245" y="7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8391655" y="6508517"/>
              <a:ext cx="339421" cy="413912"/>
            </a:xfrm>
            <a:custGeom>
              <a:avLst/>
              <a:gdLst/>
              <a:ahLst/>
              <a:cxnLst>
                <a:cxn ang="0">
                  <a:pos x="105" y="4"/>
                </a:cxn>
                <a:cxn ang="0">
                  <a:pos x="96" y="16"/>
                </a:cxn>
                <a:cxn ang="0">
                  <a:pos x="76" y="47"/>
                </a:cxn>
                <a:cxn ang="0">
                  <a:pos x="72" y="78"/>
                </a:cxn>
                <a:cxn ang="0">
                  <a:pos x="42" y="82"/>
                </a:cxn>
                <a:cxn ang="0">
                  <a:pos x="2" y="119"/>
                </a:cxn>
                <a:cxn ang="0">
                  <a:pos x="1" y="133"/>
                </a:cxn>
                <a:cxn ang="0">
                  <a:pos x="105" y="133"/>
                </a:cxn>
                <a:cxn ang="0">
                  <a:pos x="105" y="4"/>
                </a:cxn>
              </a:cxnLst>
              <a:rect l="0" t="0" r="r" b="b"/>
              <a:pathLst>
                <a:path w="109" h="133">
                  <a:moveTo>
                    <a:pt x="105" y="4"/>
                  </a:moveTo>
                  <a:cubicBezTo>
                    <a:pt x="95" y="3"/>
                    <a:pt x="85" y="0"/>
                    <a:pt x="96" y="16"/>
                  </a:cubicBezTo>
                  <a:cubicBezTo>
                    <a:pt x="109" y="38"/>
                    <a:pt x="82" y="24"/>
                    <a:pt x="76" y="47"/>
                  </a:cubicBezTo>
                  <a:cubicBezTo>
                    <a:pt x="71" y="67"/>
                    <a:pt x="77" y="71"/>
                    <a:pt x="72" y="78"/>
                  </a:cubicBezTo>
                  <a:cubicBezTo>
                    <a:pt x="66" y="86"/>
                    <a:pt x="56" y="69"/>
                    <a:pt x="42" y="82"/>
                  </a:cubicBezTo>
                  <a:cubicBezTo>
                    <a:pt x="28" y="94"/>
                    <a:pt x="0" y="98"/>
                    <a:pt x="2" y="119"/>
                  </a:cubicBezTo>
                  <a:cubicBezTo>
                    <a:pt x="2" y="125"/>
                    <a:pt x="2" y="130"/>
                    <a:pt x="1" y="133"/>
                  </a:cubicBezTo>
                  <a:cubicBezTo>
                    <a:pt x="105" y="133"/>
                    <a:pt x="105" y="133"/>
                    <a:pt x="105" y="133"/>
                  </a:cubicBezTo>
                  <a:lnTo>
                    <a:pt x="105" y="4"/>
                  </a:ln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6685409" y="5914416"/>
              <a:ext cx="1373351" cy="1023682"/>
            </a:xfrm>
            <a:custGeom>
              <a:avLst/>
              <a:gdLst/>
              <a:ahLst/>
              <a:cxnLst>
                <a:cxn ang="0">
                  <a:pos x="150" y="324"/>
                </a:cxn>
                <a:cxn ang="0">
                  <a:pos x="120" y="318"/>
                </a:cxn>
                <a:cxn ang="0">
                  <a:pos x="110" y="324"/>
                </a:cxn>
                <a:cxn ang="0">
                  <a:pos x="93" y="293"/>
                </a:cxn>
                <a:cxn ang="0">
                  <a:pos x="53" y="221"/>
                </a:cxn>
                <a:cxn ang="0">
                  <a:pos x="51" y="151"/>
                </a:cxn>
                <a:cxn ang="0">
                  <a:pos x="32" y="126"/>
                </a:cxn>
                <a:cxn ang="0">
                  <a:pos x="14" y="73"/>
                </a:cxn>
                <a:cxn ang="0">
                  <a:pos x="11" y="53"/>
                </a:cxn>
                <a:cxn ang="0">
                  <a:pos x="6" y="37"/>
                </a:cxn>
                <a:cxn ang="0">
                  <a:pos x="4" y="26"/>
                </a:cxn>
                <a:cxn ang="0">
                  <a:pos x="9" y="16"/>
                </a:cxn>
                <a:cxn ang="0">
                  <a:pos x="18" y="7"/>
                </a:cxn>
                <a:cxn ang="0">
                  <a:pos x="52" y="35"/>
                </a:cxn>
                <a:cxn ang="0">
                  <a:pos x="61" y="35"/>
                </a:cxn>
                <a:cxn ang="0">
                  <a:pos x="69" y="26"/>
                </a:cxn>
                <a:cxn ang="0">
                  <a:pos x="82" y="16"/>
                </a:cxn>
                <a:cxn ang="0">
                  <a:pos x="107" y="18"/>
                </a:cxn>
                <a:cxn ang="0">
                  <a:pos x="105" y="29"/>
                </a:cxn>
                <a:cxn ang="0">
                  <a:pos x="99" y="37"/>
                </a:cxn>
                <a:cxn ang="0">
                  <a:pos x="106" y="44"/>
                </a:cxn>
                <a:cxn ang="0">
                  <a:pos x="119" y="50"/>
                </a:cxn>
                <a:cxn ang="0">
                  <a:pos x="198" y="111"/>
                </a:cxn>
                <a:cxn ang="0">
                  <a:pos x="243" y="105"/>
                </a:cxn>
                <a:cxn ang="0">
                  <a:pos x="275" y="65"/>
                </a:cxn>
                <a:cxn ang="0">
                  <a:pos x="318" y="57"/>
                </a:cxn>
                <a:cxn ang="0">
                  <a:pos x="351" y="73"/>
                </a:cxn>
                <a:cxn ang="0">
                  <a:pos x="387" y="92"/>
                </a:cxn>
                <a:cxn ang="0">
                  <a:pos x="423" y="111"/>
                </a:cxn>
                <a:cxn ang="0">
                  <a:pos x="423" y="132"/>
                </a:cxn>
                <a:cxn ang="0">
                  <a:pos x="406" y="200"/>
                </a:cxn>
                <a:cxn ang="0">
                  <a:pos x="440" y="289"/>
                </a:cxn>
              </a:cxnLst>
              <a:rect l="0" t="0" r="r" b="b"/>
              <a:pathLst>
                <a:path w="441" h="329">
                  <a:moveTo>
                    <a:pt x="416" y="324"/>
                  </a:moveTo>
                  <a:cubicBezTo>
                    <a:pt x="150" y="324"/>
                    <a:pt x="150" y="324"/>
                    <a:pt x="150" y="324"/>
                  </a:cubicBezTo>
                  <a:cubicBezTo>
                    <a:pt x="149" y="319"/>
                    <a:pt x="148" y="317"/>
                    <a:pt x="142" y="321"/>
                  </a:cubicBezTo>
                  <a:cubicBezTo>
                    <a:pt x="131" y="329"/>
                    <a:pt x="122" y="308"/>
                    <a:pt x="120" y="318"/>
                  </a:cubicBezTo>
                  <a:cubicBezTo>
                    <a:pt x="120" y="323"/>
                    <a:pt x="118" y="323"/>
                    <a:pt x="117" y="324"/>
                  </a:cubicBezTo>
                  <a:cubicBezTo>
                    <a:pt x="110" y="324"/>
                    <a:pt x="110" y="324"/>
                    <a:pt x="110" y="324"/>
                  </a:cubicBezTo>
                  <a:cubicBezTo>
                    <a:pt x="109" y="318"/>
                    <a:pt x="107" y="316"/>
                    <a:pt x="102" y="313"/>
                  </a:cubicBezTo>
                  <a:cubicBezTo>
                    <a:pt x="96" y="309"/>
                    <a:pt x="99" y="300"/>
                    <a:pt x="93" y="293"/>
                  </a:cubicBezTo>
                  <a:cubicBezTo>
                    <a:pt x="86" y="285"/>
                    <a:pt x="98" y="272"/>
                    <a:pt x="89" y="256"/>
                  </a:cubicBezTo>
                  <a:cubicBezTo>
                    <a:pt x="80" y="240"/>
                    <a:pt x="57" y="236"/>
                    <a:pt x="53" y="221"/>
                  </a:cubicBezTo>
                  <a:cubicBezTo>
                    <a:pt x="50" y="205"/>
                    <a:pt x="33" y="207"/>
                    <a:pt x="34" y="187"/>
                  </a:cubicBezTo>
                  <a:cubicBezTo>
                    <a:pt x="36" y="167"/>
                    <a:pt x="57" y="165"/>
                    <a:pt x="51" y="151"/>
                  </a:cubicBezTo>
                  <a:cubicBezTo>
                    <a:pt x="45" y="136"/>
                    <a:pt x="59" y="142"/>
                    <a:pt x="57" y="137"/>
                  </a:cubicBezTo>
                  <a:cubicBezTo>
                    <a:pt x="55" y="131"/>
                    <a:pt x="33" y="137"/>
                    <a:pt x="32" y="126"/>
                  </a:cubicBezTo>
                  <a:cubicBezTo>
                    <a:pt x="30" y="116"/>
                    <a:pt x="23" y="110"/>
                    <a:pt x="19" y="92"/>
                  </a:cubicBezTo>
                  <a:cubicBezTo>
                    <a:pt x="17" y="82"/>
                    <a:pt x="12" y="86"/>
                    <a:pt x="14" y="73"/>
                  </a:cubicBezTo>
                  <a:cubicBezTo>
                    <a:pt x="15" y="71"/>
                    <a:pt x="4" y="68"/>
                    <a:pt x="4" y="67"/>
                  </a:cubicBezTo>
                  <a:cubicBezTo>
                    <a:pt x="4" y="63"/>
                    <a:pt x="11" y="58"/>
                    <a:pt x="11" y="53"/>
                  </a:cubicBezTo>
                  <a:cubicBezTo>
                    <a:pt x="11" y="49"/>
                    <a:pt x="7" y="53"/>
                    <a:pt x="6" y="50"/>
                  </a:cubicBezTo>
                  <a:cubicBezTo>
                    <a:pt x="5" y="46"/>
                    <a:pt x="6" y="41"/>
                    <a:pt x="6" y="37"/>
                  </a:cubicBezTo>
                  <a:cubicBezTo>
                    <a:pt x="6" y="34"/>
                    <a:pt x="3" y="34"/>
                    <a:pt x="3" y="31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3"/>
                    <a:pt x="0" y="21"/>
                    <a:pt x="0" y="18"/>
                  </a:cubicBezTo>
                  <a:cubicBezTo>
                    <a:pt x="0" y="15"/>
                    <a:pt x="7" y="19"/>
                    <a:pt x="9" y="16"/>
                  </a:cubicBezTo>
                  <a:cubicBezTo>
                    <a:pt x="12" y="11"/>
                    <a:pt x="8" y="0"/>
                    <a:pt x="16" y="7"/>
                  </a:cubicBezTo>
                  <a:cubicBezTo>
                    <a:pt x="17" y="7"/>
                    <a:pt x="18" y="8"/>
                    <a:pt x="18" y="7"/>
                  </a:cubicBezTo>
                  <a:cubicBezTo>
                    <a:pt x="26" y="18"/>
                    <a:pt x="29" y="30"/>
                    <a:pt x="45" y="35"/>
                  </a:cubicBezTo>
                  <a:cubicBezTo>
                    <a:pt x="50" y="36"/>
                    <a:pt x="51" y="36"/>
                    <a:pt x="52" y="35"/>
                  </a:cubicBezTo>
                  <a:cubicBezTo>
                    <a:pt x="53" y="34"/>
                    <a:pt x="55" y="34"/>
                    <a:pt x="57" y="33"/>
                  </a:cubicBezTo>
                  <a:cubicBezTo>
                    <a:pt x="59" y="33"/>
                    <a:pt x="60" y="35"/>
                    <a:pt x="61" y="35"/>
                  </a:cubicBezTo>
                  <a:cubicBezTo>
                    <a:pt x="62" y="35"/>
                    <a:pt x="62" y="34"/>
                    <a:pt x="62" y="34"/>
                  </a:cubicBezTo>
                  <a:cubicBezTo>
                    <a:pt x="64" y="32"/>
                    <a:pt x="67" y="27"/>
                    <a:pt x="69" y="26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24"/>
                    <a:pt x="79" y="18"/>
                    <a:pt x="82" y="16"/>
                  </a:cubicBezTo>
                  <a:cubicBezTo>
                    <a:pt x="85" y="13"/>
                    <a:pt x="94" y="6"/>
                    <a:pt x="97" y="7"/>
                  </a:cubicBezTo>
                  <a:cubicBezTo>
                    <a:pt x="98" y="7"/>
                    <a:pt x="107" y="17"/>
                    <a:pt x="107" y="18"/>
                  </a:cubicBezTo>
                  <a:cubicBezTo>
                    <a:pt x="105" y="20"/>
                    <a:pt x="101" y="18"/>
                    <a:pt x="101" y="22"/>
                  </a:cubicBezTo>
                  <a:cubicBezTo>
                    <a:pt x="100" y="25"/>
                    <a:pt x="106" y="25"/>
                    <a:pt x="105" y="29"/>
                  </a:cubicBezTo>
                  <a:cubicBezTo>
                    <a:pt x="105" y="33"/>
                    <a:pt x="99" y="31"/>
                    <a:pt x="98" y="33"/>
                  </a:cubicBezTo>
                  <a:cubicBezTo>
                    <a:pt x="97" y="35"/>
                    <a:pt x="98" y="36"/>
                    <a:pt x="99" y="37"/>
                  </a:cubicBezTo>
                  <a:cubicBezTo>
                    <a:pt x="100" y="38"/>
                    <a:pt x="103" y="38"/>
                    <a:pt x="104" y="40"/>
                  </a:cubicBezTo>
                  <a:cubicBezTo>
                    <a:pt x="104" y="40"/>
                    <a:pt x="104" y="44"/>
                    <a:pt x="106" y="44"/>
                  </a:cubicBezTo>
                  <a:cubicBezTo>
                    <a:pt x="107" y="44"/>
                    <a:pt x="107" y="43"/>
                    <a:pt x="108" y="43"/>
                  </a:cubicBezTo>
                  <a:cubicBezTo>
                    <a:pt x="113" y="44"/>
                    <a:pt x="108" y="54"/>
                    <a:pt x="119" y="50"/>
                  </a:cubicBezTo>
                  <a:cubicBezTo>
                    <a:pt x="122" y="100"/>
                    <a:pt x="146" y="71"/>
                    <a:pt x="153" y="88"/>
                  </a:cubicBezTo>
                  <a:cubicBezTo>
                    <a:pt x="161" y="105"/>
                    <a:pt x="191" y="113"/>
                    <a:pt x="198" y="111"/>
                  </a:cubicBezTo>
                  <a:cubicBezTo>
                    <a:pt x="205" y="109"/>
                    <a:pt x="239" y="99"/>
                    <a:pt x="242" y="100"/>
                  </a:cubicBezTo>
                  <a:cubicBezTo>
                    <a:pt x="245" y="101"/>
                    <a:pt x="231" y="104"/>
                    <a:pt x="243" y="105"/>
                  </a:cubicBezTo>
                  <a:cubicBezTo>
                    <a:pt x="252" y="105"/>
                    <a:pt x="245" y="93"/>
                    <a:pt x="244" y="86"/>
                  </a:cubicBezTo>
                  <a:cubicBezTo>
                    <a:pt x="279" y="84"/>
                    <a:pt x="254" y="77"/>
                    <a:pt x="275" y="65"/>
                  </a:cubicBezTo>
                  <a:cubicBezTo>
                    <a:pt x="291" y="56"/>
                    <a:pt x="302" y="68"/>
                    <a:pt x="304" y="60"/>
                  </a:cubicBezTo>
                  <a:cubicBezTo>
                    <a:pt x="305" y="55"/>
                    <a:pt x="313" y="52"/>
                    <a:pt x="318" y="57"/>
                  </a:cubicBezTo>
                  <a:cubicBezTo>
                    <a:pt x="322" y="61"/>
                    <a:pt x="324" y="49"/>
                    <a:pt x="327" y="59"/>
                  </a:cubicBezTo>
                  <a:cubicBezTo>
                    <a:pt x="331" y="69"/>
                    <a:pt x="348" y="65"/>
                    <a:pt x="351" y="73"/>
                  </a:cubicBezTo>
                  <a:cubicBezTo>
                    <a:pt x="353" y="81"/>
                    <a:pt x="353" y="70"/>
                    <a:pt x="369" y="76"/>
                  </a:cubicBezTo>
                  <a:cubicBezTo>
                    <a:pt x="386" y="81"/>
                    <a:pt x="371" y="87"/>
                    <a:pt x="387" y="92"/>
                  </a:cubicBezTo>
                  <a:cubicBezTo>
                    <a:pt x="403" y="98"/>
                    <a:pt x="396" y="109"/>
                    <a:pt x="406" y="109"/>
                  </a:cubicBezTo>
                  <a:cubicBezTo>
                    <a:pt x="416" y="109"/>
                    <a:pt x="421" y="107"/>
                    <a:pt x="423" y="111"/>
                  </a:cubicBezTo>
                  <a:cubicBezTo>
                    <a:pt x="425" y="116"/>
                    <a:pt x="420" y="114"/>
                    <a:pt x="423" y="121"/>
                  </a:cubicBezTo>
                  <a:cubicBezTo>
                    <a:pt x="426" y="127"/>
                    <a:pt x="419" y="129"/>
                    <a:pt x="423" y="132"/>
                  </a:cubicBezTo>
                  <a:cubicBezTo>
                    <a:pt x="428" y="136"/>
                    <a:pt x="422" y="139"/>
                    <a:pt x="426" y="143"/>
                  </a:cubicBezTo>
                  <a:cubicBezTo>
                    <a:pt x="417" y="187"/>
                    <a:pt x="403" y="176"/>
                    <a:pt x="406" y="200"/>
                  </a:cubicBezTo>
                  <a:cubicBezTo>
                    <a:pt x="410" y="223"/>
                    <a:pt x="416" y="247"/>
                    <a:pt x="414" y="269"/>
                  </a:cubicBezTo>
                  <a:cubicBezTo>
                    <a:pt x="412" y="291"/>
                    <a:pt x="439" y="269"/>
                    <a:pt x="440" y="289"/>
                  </a:cubicBezTo>
                  <a:cubicBezTo>
                    <a:pt x="441" y="306"/>
                    <a:pt x="422" y="314"/>
                    <a:pt x="416" y="324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5304225" y="5662413"/>
              <a:ext cx="1441236" cy="677667"/>
            </a:xfrm>
            <a:custGeom>
              <a:avLst/>
              <a:gdLst/>
              <a:ahLst/>
              <a:cxnLst>
                <a:cxn ang="0">
                  <a:pos x="457" y="173"/>
                </a:cxn>
                <a:cxn ang="0">
                  <a:pos x="446" y="168"/>
                </a:cxn>
                <a:cxn ang="0">
                  <a:pos x="422" y="166"/>
                </a:cxn>
                <a:cxn ang="0">
                  <a:pos x="417" y="168"/>
                </a:cxn>
                <a:cxn ang="0">
                  <a:pos x="413" y="166"/>
                </a:cxn>
                <a:cxn ang="0">
                  <a:pos x="402" y="175"/>
                </a:cxn>
                <a:cxn ang="0">
                  <a:pos x="399" y="168"/>
                </a:cxn>
                <a:cxn ang="0">
                  <a:pos x="364" y="174"/>
                </a:cxn>
                <a:cxn ang="0">
                  <a:pos x="304" y="182"/>
                </a:cxn>
                <a:cxn ang="0">
                  <a:pos x="273" y="189"/>
                </a:cxn>
                <a:cxn ang="0">
                  <a:pos x="260" y="198"/>
                </a:cxn>
                <a:cxn ang="0">
                  <a:pos x="255" y="204"/>
                </a:cxn>
                <a:cxn ang="0">
                  <a:pos x="244" y="214"/>
                </a:cxn>
                <a:cxn ang="0">
                  <a:pos x="250" y="186"/>
                </a:cxn>
                <a:cxn ang="0">
                  <a:pos x="202" y="195"/>
                </a:cxn>
                <a:cxn ang="0">
                  <a:pos x="130" y="185"/>
                </a:cxn>
                <a:cxn ang="0">
                  <a:pos x="95" y="206"/>
                </a:cxn>
                <a:cxn ang="0">
                  <a:pos x="63" y="187"/>
                </a:cxn>
                <a:cxn ang="0">
                  <a:pos x="32" y="189"/>
                </a:cxn>
                <a:cxn ang="0">
                  <a:pos x="29" y="177"/>
                </a:cxn>
                <a:cxn ang="0">
                  <a:pos x="29" y="163"/>
                </a:cxn>
                <a:cxn ang="0">
                  <a:pos x="20" y="142"/>
                </a:cxn>
                <a:cxn ang="0">
                  <a:pos x="13" y="128"/>
                </a:cxn>
                <a:cxn ang="0">
                  <a:pos x="21" y="115"/>
                </a:cxn>
                <a:cxn ang="0">
                  <a:pos x="15" y="93"/>
                </a:cxn>
                <a:cxn ang="0">
                  <a:pos x="9" y="74"/>
                </a:cxn>
                <a:cxn ang="0">
                  <a:pos x="40" y="64"/>
                </a:cxn>
                <a:cxn ang="0">
                  <a:pos x="74" y="65"/>
                </a:cxn>
                <a:cxn ang="0">
                  <a:pos x="80" y="50"/>
                </a:cxn>
                <a:cxn ang="0">
                  <a:pos x="89" y="38"/>
                </a:cxn>
                <a:cxn ang="0">
                  <a:pos x="132" y="37"/>
                </a:cxn>
                <a:cxn ang="0">
                  <a:pos x="219" y="9"/>
                </a:cxn>
                <a:cxn ang="0">
                  <a:pos x="260" y="34"/>
                </a:cxn>
                <a:cxn ang="0">
                  <a:pos x="293" y="44"/>
                </a:cxn>
                <a:cxn ang="0">
                  <a:pos x="382" y="27"/>
                </a:cxn>
                <a:cxn ang="0">
                  <a:pos x="406" y="29"/>
                </a:cxn>
                <a:cxn ang="0">
                  <a:pos x="421" y="32"/>
                </a:cxn>
                <a:cxn ang="0">
                  <a:pos x="424" y="38"/>
                </a:cxn>
                <a:cxn ang="0">
                  <a:pos x="430" y="40"/>
                </a:cxn>
                <a:cxn ang="0">
                  <a:pos x="430" y="42"/>
                </a:cxn>
                <a:cxn ang="0">
                  <a:pos x="433" y="67"/>
                </a:cxn>
                <a:cxn ang="0">
                  <a:pos x="434" y="74"/>
                </a:cxn>
                <a:cxn ang="0">
                  <a:pos x="462" y="88"/>
                </a:cxn>
                <a:cxn ang="0">
                  <a:pos x="453" y="97"/>
                </a:cxn>
                <a:cxn ang="0">
                  <a:pos x="448" y="107"/>
                </a:cxn>
                <a:cxn ang="0">
                  <a:pos x="450" y="118"/>
                </a:cxn>
                <a:cxn ang="0">
                  <a:pos x="455" y="134"/>
                </a:cxn>
                <a:cxn ang="0">
                  <a:pos x="458" y="154"/>
                </a:cxn>
              </a:cxnLst>
              <a:rect l="0" t="0" r="r" b="b"/>
              <a:pathLst>
                <a:path w="463" h="218">
                  <a:moveTo>
                    <a:pt x="463" y="173"/>
                  </a:moveTo>
                  <a:cubicBezTo>
                    <a:pt x="463" y="173"/>
                    <a:pt x="458" y="172"/>
                    <a:pt x="457" y="173"/>
                  </a:cubicBezTo>
                  <a:cubicBezTo>
                    <a:pt x="456" y="175"/>
                    <a:pt x="449" y="179"/>
                    <a:pt x="449" y="179"/>
                  </a:cubicBezTo>
                  <a:cubicBezTo>
                    <a:pt x="446" y="175"/>
                    <a:pt x="453" y="169"/>
                    <a:pt x="446" y="168"/>
                  </a:cubicBezTo>
                  <a:cubicBezTo>
                    <a:pt x="441" y="167"/>
                    <a:pt x="441" y="173"/>
                    <a:pt x="433" y="171"/>
                  </a:cubicBezTo>
                  <a:cubicBezTo>
                    <a:pt x="430" y="169"/>
                    <a:pt x="426" y="166"/>
                    <a:pt x="422" y="166"/>
                  </a:cubicBezTo>
                  <a:cubicBezTo>
                    <a:pt x="421" y="166"/>
                    <a:pt x="420" y="166"/>
                    <a:pt x="419" y="167"/>
                  </a:cubicBezTo>
                  <a:cubicBezTo>
                    <a:pt x="419" y="167"/>
                    <a:pt x="418" y="168"/>
                    <a:pt x="417" y="168"/>
                  </a:cubicBezTo>
                  <a:cubicBezTo>
                    <a:pt x="416" y="168"/>
                    <a:pt x="416" y="167"/>
                    <a:pt x="415" y="167"/>
                  </a:cubicBezTo>
                  <a:cubicBezTo>
                    <a:pt x="414" y="166"/>
                    <a:pt x="414" y="166"/>
                    <a:pt x="413" y="166"/>
                  </a:cubicBezTo>
                  <a:cubicBezTo>
                    <a:pt x="412" y="166"/>
                    <a:pt x="412" y="166"/>
                    <a:pt x="412" y="167"/>
                  </a:cubicBezTo>
                  <a:cubicBezTo>
                    <a:pt x="408" y="171"/>
                    <a:pt x="408" y="173"/>
                    <a:pt x="402" y="175"/>
                  </a:cubicBezTo>
                  <a:cubicBezTo>
                    <a:pt x="403" y="173"/>
                    <a:pt x="403" y="172"/>
                    <a:pt x="402" y="171"/>
                  </a:cubicBezTo>
                  <a:cubicBezTo>
                    <a:pt x="401" y="169"/>
                    <a:pt x="400" y="167"/>
                    <a:pt x="399" y="168"/>
                  </a:cubicBezTo>
                  <a:cubicBezTo>
                    <a:pt x="394" y="172"/>
                    <a:pt x="391" y="174"/>
                    <a:pt x="384" y="175"/>
                  </a:cubicBezTo>
                  <a:cubicBezTo>
                    <a:pt x="377" y="176"/>
                    <a:pt x="370" y="173"/>
                    <a:pt x="364" y="174"/>
                  </a:cubicBezTo>
                  <a:cubicBezTo>
                    <a:pt x="349" y="177"/>
                    <a:pt x="341" y="188"/>
                    <a:pt x="324" y="189"/>
                  </a:cubicBezTo>
                  <a:cubicBezTo>
                    <a:pt x="313" y="190"/>
                    <a:pt x="313" y="185"/>
                    <a:pt x="304" y="182"/>
                  </a:cubicBezTo>
                  <a:cubicBezTo>
                    <a:pt x="297" y="179"/>
                    <a:pt x="288" y="189"/>
                    <a:pt x="281" y="190"/>
                  </a:cubicBezTo>
                  <a:cubicBezTo>
                    <a:pt x="279" y="191"/>
                    <a:pt x="276" y="188"/>
                    <a:pt x="273" y="189"/>
                  </a:cubicBezTo>
                  <a:cubicBezTo>
                    <a:pt x="273" y="190"/>
                    <a:pt x="263" y="183"/>
                    <a:pt x="262" y="184"/>
                  </a:cubicBezTo>
                  <a:cubicBezTo>
                    <a:pt x="260" y="186"/>
                    <a:pt x="259" y="195"/>
                    <a:pt x="260" y="198"/>
                  </a:cubicBezTo>
                  <a:cubicBezTo>
                    <a:pt x="260" y="199"/>
                    <a:pt x="264" y="202"/>
                    <a:pt x="263" y="204"/>
                  </a:cubicBezTo>
                  <a:cubicBezTo>
                    <a:pt x="262" y="205"/>
                    <a:pt x="256" y="203"/>
                    <a:pt x="255" y="204"/>
                  </a:cubicBezTo>
                  <a:cubicBezTo>
                    <a:pt x="254" y="205"/>
                    <a:pt x="251" y="216"/>
                    <a:pt x="250" y="217"/>
                  </a:cubicBezTo>
                  <a:cubicBezTo>
                    <a:pt x="248" y="218"/>
                    <a:pt x="246" y="214"/>
                    <a:pt x="244" y="214"/>
                  </a:cubicBezTo>
                  <a:cubicBezTo>
                    <a:pt x="247" y="210"/>
                    <a:pt x="244" y="207"/>
                    <a:pt x="241" y="203"/>
                  </a:cubicBezTo>
                  <a:cubicBezTo>
                    <a:pt x="238" y="199"/>
                    <a:pt x="252" y="195"/>
                    <a:pt x="250" y="186"/>
                  </a:cubicBezTo>
                  <a:cubicBezTo>
                    <a:pt x="249" y="178"/>
                    <a:pt x="248" y="179"/>
                    <a:pt x="235" y="190"/>
                  </a:cubicBezTo>
                  <a:cubicBezTo>
                    <a:pt x="222" y="202"/>
                    <a:pt x="223" y="171"/>
                    <a:pt x="202" y="195"/>
                  </a:cubicBezTo>
                  <a:cubicBezTo>
                    <a:pt x="188" y="212"/>
                    <a:pt x="186" y="204"/>
                    <a:pt x="171" y="210"/>
                  </a:cubicBezTo>
                  <a:cubicBezTo>
                    <a:pt x="157" y="216"/>
                    <a:pt x="159" y="196"/>
                    <a:pt x="130" y="185"/>
                  </a:cubicBezTo>
                  <a:cubicBezTo>
                    <a:pt x="102" y="175"/>
                    <a:pt x="115" y="196"/>
                    <a:pt x="110" y="202"/>
                  </a:cubicBezTo>
                  <a:cubicBezTo>
                    <a:pt x="104" y="207"/>
                    <a:pt x="106" y="196"/>
                    <a:pt x="95" y="206"/>
                  </a:cubicBezTo>
                  <a:cubicBezTo>
                    <a:pt x="90" y="211"/>
                    <a:pt x="79" y="204"/>
                    <a:pt x="75" y="193"/>
                  </a:cubicBezTo>
                  <a:cubicBezTo>
                    <a:pt x="71" y="181"/>
                    <a:pt x="70" y="195"/>
                    <a:pt x="63" y="187"/>
                  </a:cubicBezTo>
                  <a:cubicBezTo>
                    <a:pt x="57" y="179"/>
                    <a:pt x="49" y="197"/>
                    <a:pt x="49" y="190"/>
                  </a:cubicBezTo>
                  <a:cubicBezTo>
                    <a:pt x="49" y="183"/>
                    <a:pt x="35" y="194"/>
                    <a:pt x="32" y="189"/>
                  </a:cubicBezTo>
                  <a:cubicBezTo>
                    <a:pt x="29" y="183"/>
                    <a:pt x="45" y="188"/>
                    <a:pt x="50" y="181"/>
                  </a:cubicBezTo>
                  <a:cubicBezTo>
                    <a:pt x="55" y="174"/>
                    <a:pt x="32" y="183"/>
                    <a:pt x="29" y="177"/>
                  </a:cubicBezTo>
                  <a:cubicBezTo>
                    <a:pt x="25" y="170"/>
                    <a:pt x="38" y="178"/>
                    <a:pt x="35" y="171"/>
                  </a:cubicBezTo>
                  <a:cubicBezTo>
                    <a:pt x="33" y="164"/>
                    <a:pt x="27" y="170"/>
                    <a:pt x="29" y="163"/>
                  </a:cubicBezTo>
                  <a:cubicBezTo>
                    <a:pt x="30" y="157"/>
                    <a:pt x="23" y="159"/>
                    <a:pt x="29" y="151"/>
                  </a:cubicBezTo>
                  <a:cubicBezTo>
                    <a:pt x="34" y="142"/>
                    <a:pt x="23" y="148"/>
                    <a:pt x="20" y="142"/>
                  </a:cubicBezTo>
                  <a:cubicBezTo>
                    <a:pt x="16" y="136"/>
                    <a:pt x="16" y="144"/>
                    <a:pt x="10" y="139"/>
                  </a:cubicBezTo>
                  <a:cubicBezTo>
                    <a:pt x="4" y="134"/>
                    <a:pt x="9" y="116"/>
                    <a:pt x="13" y="128"/>
                  </a:cubicBezTo>
                  <a:cubicBezTo>
                    <a:pt x="17" y="139"/>
                    <a:pt x="30" y="131"/>
                    <a:pt x="18" y="126"/>
                  </a:cubicBezTo>
                  <a:cubicBezTo>
                    <a:pt x="9" y="122"/>
                    <a:pt x="29" y="116"/>
                    <a:pt x="21" y="115"/>
                  </a:cubicBezTo>
                  <a:cubicBezTo>
                    <a:pt x="13" y="114"/>
                    <a:pt x="24" y="109"/>
                    <a:pt x="17" y="104"/>
                  </a:cubicBezTo>
                  <a:cubicBezTo>
                    <a:pt x="11" y="99"/>
                    <a:pt x="29" y="89"/>
                    <a:pt x="15" y="93"/>
                  </a:cubicBezTo>
                  <a:cubicBezTo>
                    <a:pt x="0" y="98"/>
                    <a:pt x="0" y="97"/>
                    <a:pt x="2" y="86"/>
                  </a:cubicBezTo>
                  <a:cubicBezTo>
                    <a:pt x="4" y="75"/>
                    <a:pt x="4" y="82"/>
                    <a:pt x="9" y="74"/>
                  </a:cubicBezTo>
                  <a:cubicBezTo>
                    <a:pt x="19" y="60"/>
                    <a:pt x="30" y="61"/>
                    <a:pt x="32" y="66"/>
                  </a:cubicBezTo>
                  <a:cubicBezTo>
                    <a:pt x="35" y="71"/>
                    <a:pt x="44" y="68"/>
                    <a:pt x="40" y="64"/>
                  </a:cubicBezTo>
                  <a:cubicBezTo>
                    <a:pt x="36" y="60"/>
                    <a:pt x="51" y="57"/>
                    <a:pt x="49" y="62"/>
                  </a:cubicBezTo>
                  <a:cubicBezTo>
                    <a:pt x="47" y="68"/>
                    <a:pt x="72" y="68"/>
                    <a:pt x="74" y="65"/>
                  </a:cubicBezTo>
                  <a:cubicBezTo>
                    <a:pt x="79" y="60"/>
                    <a:pt x="53" y="61"/>
                    <a:pt x="81" y="56"/>
                  </a:cubicBezTo>
                  <a:cubicBezTo>
                    <a:pt x="103" y="52"/>
                    <a:pt x="84" y="55"/>
                    <a:pt x="80" y="50"/>
                  </a:cubicBezTo>
                  <a:cubicBezTo>
                    <a:pt x="77" y="45"/>
                    <a:pt x="72" y="48"/>
                    <a:pt x="75" y="42"/>
                  </a:cubicBezTo>
                  <a:cubicBezTo>
                    <a:pt x="78" y="37"/>
                    <a:pt x="78" y="35"/>
                    <a:pt x="89" y="38"/>
                  </a:cubicBezTo>
                  <a:cubicBezTo>
                    <a:pt x="101" y="41"/>
                    <a:pt x="102" y="34"/>
                    <a:pt x="113" y="39"/>
                  </a:cubicBezTo>
                  <a:cubicBezTo>
                    <a:pt x="124" y="44"/>
                    <a:pt x="130" y="41"/>
                    <a:pt x="132" y="37"/>
                  </a:cubicBezTo>
                  <a:cubicBezTo>
                    <a:pt x="134" y="32"/>
                    <a:pt x="145" y="21"/>
                    <a:pt x="171" y="13"/>
                  </a:cubicBezTo>
                  <a:cubicBezTo>
                    <a:pt x="196" y="4"/>
                    <a:pt x="206" y="17"/>
                    <a:pt x="219" y="9"/>
                  </a:cubicBezTo>
                  <a:cubicBezTo>
                    <a:pt x="231" y="0"/>
                    <a:pt x="217" y="26"/>
                    <a:pt x="237" y="20"/>
                  </a:cubicBezTo>
                  <a:cubicBezTo>
                    <a:pt x="257" y="14"/>
                    <a:pt x="247" y="38"/>
                    <a:pt x="260" y="34"/>
                  </a:cubicBezTo>
                  <a:cubicBezTo>
                    <a:pt x="272" y="29"/>
                    <a:pt x="263" y="33"/>
                    <a:pt x="277" y="40"/>
                  </a:cubicBezTo>
                  <a:cubicBezTo>
                    <a:pt x="291" y="47"/>
                    <a:pt x="282" y="32"/>
                    <a:pt x="293" y="44"/>
                  </a:cubicBezTo>
                  <a:cubicBezTo>
                    <a:pt x="305" y="56"/>
                    <a:pt x="323" y="31"/>
                    <a:pt x="337" y="43"/>
                  </a:cubicBezTo>
                  <a:cubicBezTo>
                    <a:pt x="351" y="54"/>
                    <a:pt x="379" y="30"/>
                    <a:pt x="382" y="27"/>
                  </a:cubicBezTo>
                  <a:cubicBezTo>
                    <a:pt x="391" y="31"/>
                    <a:pt x="386" y="28"/>
                    <a:pt x="392" y="27"/>
                  </a:cubicBezTo>
                  <a:cubicBezTo>
                    <a:pt x="395" y="26"/>
                    <a:pt x="404" y="31"/>
                    <a:pt x="406" y="29"/>
                  </a:cubicBezTo>
                  <a:cubicBezTo>
                    <a:pt x="406" y="29"/>
                    <a:pt x="408" y="24"/>
                    <a:pt x="408" y="24"/>
                  </a:cubicBezTo>
                  <a:cubicBezTo>
                    <a:pt x="410" y="21"/>
                    <a:pt x="412" y="24"/>
                    <a:pt x="421" y="32"/>
                  </a:cubicBezTo>
                  <a:cubicBezTo>
                    <a:pt x="421" y="33"/>
                    <a:pt x="423" y="33"/>
                    <a:pt x="423" y="34"/>
                  </a:cubicBezTo>
                  <a:cubicBezTo>
                    <a:pt x="423" y="35"/>
                    <a:pt x="423" y="37"/>
                    <a:pt x="424" y="38"/>
                  </a:cubicBezTo>
                  <a:cubicBezTo>
                    <a:pt x="426" y="40"/>
                    <a:pt x="427" y="35"/>
                    <a:pt x="430" y="39"/>
                  </a:cubicBezTo>
                  <a:cubicBezTo>
                    <a:pt x="430" y="39"/>
                    <a:pt x="430" y="40"/>
                    <a:pt x="430" y="40"/>
                  </a:cubicBezTo>
                  <a:cubicBezTo>
                    <a:pt x="430" y="40"/>
                    <a:pt x="430" y="41"/>
                    <a:pt x="430" y="41"/>
                  </a:cubicBezTo>
                  <a:cubicBezTo>
                    <a:pt x="430" y="41"/>
                    <a:pt x="429" y="42"/>
                    <a:pt x="430" y="42"/>
                  </a:cubicBezTo>
                  <a:cubicBezTo>
                    <a:pt x="432" y="46"/>
                    <a:pt x="438" y="49"/>
                    <a:pt x="437" y="55"/>
                  </a:cubicBezTo>
                  <a:cubicBezTo>
                    <a:pt x="436" y="59"/>
                    <a:pt x="433" y="62"/>
                    <a:pt x="433" y="67"/>
                  </a:cubicBezTo>
                  <a:cubicBezTo>
                    <a:pt x="433" y="68"/>
                    <a:pt x="436" y="71"/>
                    <a:pt x="436" y="72"/>
                  </a:cubicBezTo>
                  <a:cubicBezTo>
                    <a:pt x="436" y="73"/>
                    <a:pt x="434" y="74"/>
                    <a:pt x="434" y="74"/>
                  </a:cubicBezTo>
                  <a:cubicBezTo>
                    <a:pt x="442" y="79"/>
                    <a:pt x="450" y="74"/>
                    <a:pt x="456" y="81"/>
                  </a:cubicBezTo>
                  <a:cubicBezTo>
                    <a:pt x="458" y="83"/>
                    <a:pt x="460" y="86"/>
                    <a:pt x="462" y="88"/>
                  </a:cubicBezTo>
                  <a:cubicBezTo>
                    <a:pt x="462" y="89"/>
                    <a:pt x="461" y="88"/>
                    <a:pt x="460" y="88"/>
                  </a:cubicBezTo>
                  <a:cubicBezTo>
                    <a:pt x="452" y="81"/>
                    <a:pt x="456" y="92"/>
                    <a:pt x="453" y="97"/>
                  </a:cubicBezTo>
                  <a:cubicBezTo>
                    <a:pt x="451" y="100"/>
                    <a:pt x="444" y="96"/>
                    <a:pt x="444" y="99"/>
                  </a:cubicBezTo>
                  <a:cubicBezTo>
                    <a:pt x="444" y="102"/>
                    <a:pt x="448" y="104"/>
                    <a:pt x="448" y="107"/>
                  </a:cubicBezTo>
                  <a:cubicBezTo>
                    <a:pt x="447" y="112"/>
                    <a:pt x="447" y="112"/>
                    <a:pt x="447" y="112"/>
                  </a:cubicBezTo>
                  <a:cubicBezTo>
                    <a:pt x="447" y="115"/>
                    <a:pt x="450" y="115"/>
                    <a:pt x="450" y="118"/>
                  </a:cubicBezTo>
                  <a:cubicBezTo>
                    <a:pt x="450" y="122"/>
                    <a:pt x="449" y="127"/>
                    <a:pt x="450" y="131"/>
                  </a:cubicBezTo>
                  <a:cubicBezTo>
                    <a:pt x="451" y="134"/>
                    <a:pt x="455" y="130"/>
                    <a:pt x="455" y="134"/>
                  </a:cubicBezTo>
                  <a:cubicBezTo>
                    <a:pt x="455" y="139"/>
                    <a:pt x="448" y="144"/>
                    <a:pt x="448" y="148"/>
                  </a:cubicBezTo>
                  <a:cubicBezTo>
                    <a:pt x="448" y="149"/>
                    <a:pt x="459" y="152"/>
                    <a:pt x="458" y="154"/>
                  </a:cubicBezTo>
                  <a:cubicBezTo>
                    <a:pt x="456" y="167"/>
                    <a:pt x="461" y="163"/>
                    <a:pt x="463" y="173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7330310" y="5599739"/>
              <a:ext cx="1108342" cy="818684"/>
            </a:xfrm>
            <a:custGeom>
              <a:avLst/>
              <a:gdLst/>
              <a:ahLst/>
              <a:cxnLst>
                <a:cxn ang="0">
                  <a:pos x="329" y="156"/>
                </a:cxn>
                <a:cxn ang="0">
                  <a:pos x="259" y="107"/>
                </a:cxn>
                <a:cxn ang="0">
                  <a:pos x="229" y="56"/>
                </a:cxn>
                <a:cxn ang="0">
                  <a:pos x="192" y="53"/>
                </a:cxn>
                <a:cxn ang="0">
                  <a:pos x="192" y="35"/>
                </a:cxn>
                <a:cxn ang="0">
                  <a:pos x="165" y="12"/>
                </a:cxn>
                <a:cxn ang="0">
                  <a:pos x="142" y="10"/>
                </a:cxn>
                <a:cxn ang="0">
                  <a:pos x="114" y="33"/>
                </a:cxn>
                <a:cxn ang="0">
                  <a:pos x="88" y="53"/>
                </a:cxn>
                <a:cxn ang="0">
                  <a:pos x="58" y="28"/>
                </a:cxn>
                <a:cxn ang="0">
                  <a:pos x="11" y="27"/>
                </a:cxn>
                <a:cxn ang="0">
                  <a:pos x="5" y="49"/>
                </a:cxn>
                <a:cxn ang="0">
                  <a:pos x="11" y="42"/>
                </a:cxn>
                <a:cxn ang="0">
                  <a:pos x="37" y="31"/>
                </a:cxn>
                <a:cxn ang="0">
                  <a:pos x="51" y="69"/>
                </a:cxn>
                <a:cxn ang="0">
                  <a:pos x="31" y="71"/>
                </a:cxn>
                <a:cxn ang="0">
                  <a:pos x="17" y="70"/>
                </a:cxn>
                <a:cxn ang="0">
                  <a:pos x="7" y="91"/>
                </a:cxn>
                <a:cxn ang="0">
                  <a:pos x="17" y="99"/>
                </a:cxn>
                <a:cxn ang="0">
                  <a:pos x="27" y="109"/>
                </a:cxn>
                <a:cxn ang="0">
                  <a:pos x="21" y="110"/>
                </a:cxn>
                <a:cxn ang="0">
                  <a:pos x="23" y="120"/>
                </a:cxn>
                <a:cxn ang="0">
                  <a:pos x="38" y="138"/>
                </a:cxn>
                <a:cxn ang="0">
                  <a:pos x="37" y="187"/>
                </a:cxn>
                <a:cxn ang="0">
                  <a:pos x="97" y="161"/>
                </a:cxn>
                <a:cxn ang="0">
                  <a:pos x="120" y="160"/>
                </a:cxn>
                <a:cxn ang="0">
                  <a:pos x="162" y="177"/>
                </a:cxn>
                <a:cxn ang="0">
                  <a:pos x="199" y="210"/>
                </a:cxn>
                <a:cxn ang="0">
                  <a:pos x="216" y="222"/>
                </a:cxn>
                <a:cxn ang="0">
                  <a:pos x="219" y="244"/>
                </a:cxn>
                <a:cxn ang="0">
                  <a:pos x="252" y="256"/>
                </a:cxn>
                <a:cxn ang="0">
                  <a:pos x="301" y="210"/>
                </a:cxn>
                <a:cxn ang="0">
                  <a:pos x="348" y="187"/>
                </a:cxn>
              </a:cxnLst>
              <a:rect l="0" t="0" r="r" b="b"/>
              <a:pathLst>
                <a:path w="356" h="263">
                  <a:moveTo>
                    <a:pt x="349" y="165"/>
                  </a:moveTo>
                  <a:cubicBezTo>
                    <a:pt x="341" y="161"/>
                    <a:pt x="334" y="154"/>
                    <a:pt x="329" y="156"/>
                  </a:cubicBezTo>
                  <a:cubicBezTo>
                    <a:pt x="322" y="160"/>
                    <a:pt x="298" y="131"/>
                    <a:pt x="293" y="132"/>
                  </a:cubicBezTo>
                  <a:cubicBezTo>
                    <a:pt x="285" y="135"/>
                    <a:pt x="273" y="117"/>
                    <a:pt x="259" y="107"/>
                  </a:cubicBezTo>
                  <a:cubicBezTo>
                    <a:pt x="244" y="96"/>
                    <a:pt x="249" y="87"/>
                    <a:pt x="241" y="81"/>
                  </a:cubicBezTo>
                  <a:cubicBezTo>
                    <a:pt x="234" y="75"/>
                    <a:pt x="240" y="62"/>
                    <a:pt x="229" y="56"/>
                  </a:cubicBezTo>
                  <a:cubicBezTo>
                    <a:pt x="218" y="50"/>
                    <a:pt x="224" y="61"/>
                    <a:pt x="216" y="57"/>
                  </a:cubicBezTo>
                  <a:cubicBezTo>
                    <a:pt x="208" y="53"/>
                    <a:pt x="202" y="61"/>
                    <a:pt x="192" y="53"/>
                  </a:cubicBezTo>
                  <a:cubicBezTo>
                    <a:pt x="183" y="45"/>
                    <a:pt x="195" y="47"/>
                    <a:pt x="190" y="41"/>
                  </a:cubicBezTo>
                  <a:cubicBezTo>
                    <a:pt x="184" y="36"/>
                    <a:pt x="198" y="40"/>
                    <a:pt x="192" y="35"/>
                  </a:cubicBezTo>
                  <a:cubicBezTo>
                    <a:pt x="180" y="25"/>
                    <a:pt x="197" y="20"/>
                    <a:pt x="183" y="20"/>
                  </a:cubicBezTo>
                  <a:cubicBezTo>
                    <a:pt x="159" y="19"/>
                    <a:pt x="174" y="13"/>
                    <a:pt x="165" y="12"/>
                  </a:cubicBezTo>
                  <a:cubicBezTo>
                    <a:pt x="155" y="12"/>
                    <a:pt x="157" y="0"/>
                    <a:pt x="152" y="4"/>
                  </a:cubicBezTo>
                  <a:cubicBezTo>
                    <a:pt x="147" y="9"/>
                    <a:pt x="137" y="5"/>
                    <a:pt x="142" y="10"/>
                  </a:cubicBezTo>
                  <a:cubicBezTo>
                    <a:pt x="153" y="21"/>
                    <a:pt x="137" y="8"/>
                    <a:pt x="136" y="18"/>
                  </a:cubicBezTo>
                  <a:cubicBezTo>
                    <a:pt x="135" y="29"/>
                    <a:pt x="119" y="19"/>
                    <a:pt x="114" y="33"/>
                  </a:cubicBezTo>
                  <a:cubicBezTo>
                    <a:pt x="108" y="47"/>
                    <a:pt x="120" y="48"/>
                    <a:pt x="116" y="53"/>
                  </a:cubicBezTo>
                  <a:cubicBezTo>
                    <a:pt x="112" y="57"/>
                    <a:pt x="97" y="52"/>
                    <a:pt x="88" y="53"/>
                  </a:cubicBezTo>
                  <a:cubicBezTo>
                    <a:pt x="81" y="53"/>
                    <a:pt x="77" y="59"/>
                    <a:pt x="73" y="52"/>
                  </a:cubicBezTo>
                  <a:cubicBezTo>
                    <a:pt x="63" y="35"/>
                    <a:pt x="63" y="32"/>
                    <a:pt x="58" y="28"/>
                  </a:cubicBezTo>
                  <a:cubicBezTo>
                    <a:pt x="53" y="25"/>
                    <a:pt x="45" y="17"/>
                    <a:pt x="35" y="18"/>
                  </a:cubicBezTo>
                  <a:cubicBezTo>
                    <a:pt x="26" y="20"/>
                    <a:pt x="17" y="23"/>
                    <a:pt x="11" y="27"/>
                  </a:cubicBezTo>
                  <a:cubicBezTo>
                    <a:pt x="6" y="32"/>
                    <a:pt x="0" y="39"/>
                    <a:pt x="0" y="39"/>
                  </a:cubicBezTo>
                  <a:cubicBezTo>
                    <a:pt x="9" y="44"/>
                    <a:pt x="2" y="44"/>
                    <a:pt x="5" y="49"/>
                  </a:cubicBezTo>
                  <a:cubicBezTo>
                    <a:pt x="8" y="54"/>
                    <a:pt x="11" y="60"/>
                    <a:pt x="10" y="55"/>
                  </a:cubicBezTo>
                  <a:cubicBezTo>
                    <a:pt x="10" y="49"/>
                    <a:pt x="14" y="42"/>
                    <a:pt x="11" y="42"/>
                  </a:cubicBezTo>
                  <a:cubicBezTo>
                    <a:pt x="9" y="41"/>
                    <a:pt x="8" y="30"/>
                    <a:pt x="20" y="27"/>
                  </a:cubicBezTo>
                  <a:cubicBezTo>
                    <a:pt x="33" y="24"/>
                    <a:pt x="35" y="23"/>
                    <a:pt x="37" y="31"/>
                  </a:cubicBezTo>
                  <a:cubicBezTo>
                    <a:pt x="38" y="40"/>
                    <a:pt x="37" y="49"/>
                    <a:pt x="51" y="56"/>
                  </a:cubicBezTo>
                  <a:cubicBezTo>
                    <a:pt x="65" y="63"/>
                    <a:pt x="53" y="74"/>
                    <a:pt x="51" y="69"/>
                  </a:cubicBezTo>
                  <a:cubicBezTo>
                    <a:pt x="48" y="65"/>
                    <a:pt x="44" y="67"/>
                    <a:pt x="47" y="72"/>
                  </a:cubicBezTo>
                  <a:cubicBezTo>
                    <a:pt x="49" y="74"/>
                    <a:pt x="31" y="81"/>
                    <a:pt x="31" y="71"/>
                  </a:cubicBezTo>
                  <a:cubicBezTo>
                    <a:pt x="30" y="63"/>
                    <a:pt x="27" y="74"/>
                    <a:pt x="24" y="71"/>
                  </a:cubicBezTo>
                  <a:cubicBezTo>
                    <a:pt x="21" y="68"/>
                    <a:pt x="19" y="75"/>
                    <a:pt x="17" y="70"/>
                  </a:cubicBezTo>
                  <a:cubicBezTo>
                    <a:pt x="16" y="66"/>
                    <a:pt x="11" y="58"/>
                    <a:pt x="11" y="67"/>
                  </a:cubicBezTo>
                  <a:cubicBezTo>
                    <a:pt x="12" y="76"/>
                    <a:pt x="6" y="85"/>
                    <a:pt x="7" y="91"/>
                  </a:cubicBezTo>
                  <a:cubicBezTo>
                    <a:pt x="7" y="96"/>
                    <a:pt x="13" y="108"/>
                    <a:pt x="15" y="106"/>
                  </a:cubicBezTo>
                  <a:cubicBezTo>
                    <a:pt x="17" y="105"/>
                    <a:pt x="12" y="98"/>
                    <a:pt x="17" y="99"/>
                  </a:cubicBezTo>
                  <a:cubicBezTo>
                    <a:pt x="22" y="101"/>
                    <a:pt x="29" y="95"/>
                    <a:pt x="26" y="102"/>
                  </a:cubicBezTo>
                  <a:cubicBezTo>
                    <a:pt x="23" y="108"/>
                    <a:pt x="24" y="109"/>
                    <a:pt x="27" y="109"/>
                  </a:cubicBezTo>
                  <a:cubicBezTo>
                    <a:pt x="31" y="109"/>
                    <a:pt x="32" y="116"/>
                    <a:pt x="25" y="116"/>
                  </a:cubicBezTo>
                  <a:cubicBezTo>
                    <a:pt x="18" y="115"/>
                    <a:pt x="23" y="110"/>
                    <a:pt x="21" y="110"/>
                  </a:cubicBezTo>
                  <a:cubicBezTo>
                    <a:pt x="17" y="109"/>
                    <a:pt x="14" y="125"/>
                    <a:pt x="19" y="126"/>
                  </a:cubicBezTo>
                  <a:cubicBezTo>
                    <a:pt x="21" y="126"/>
                    <a:pt x="16" y="119"/>
                    <a:pt x="23" y="120"/>
                  </a:cubicBezTo>
                  <a:cubicBezTo>
                    <a:pt x="28" y="121"/>
                    <a:pt x="28" y="124"/>
                    <a:pt x="31" y="128"/>
                  </a:cubicBezTo>
                  <a:cubicBezTo>
                    <a:pt x="33" y="133"/>
                    <a:pt x="41" y="132"/>
                    <a:pt x="38" y="138"/>
                  </a:cubicBezTo>
                  <a:cubicBezTo>
                    <a:pt x="35" y="144"/>
                    <a:pt x="32" y="156"/>
                    <a:pt x="37" y="185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72" y="185"/>
                    <a:pt x="47" y="178"/>
                    <a:pt x="68" y="166"/>
                  </a:cubicBezTo>
                  <a:cubicBezTo>
                    <a:pt x="84" y="157"/>
                    <a:pt x="95" y="169"/>
                    <a:pt x="97" y="161"/>
                  </a:cubicBezTo>
                  <a:cubicBezTo>
                    <a:pt x="98" y="156"/>
                    <a:pt x="106" y="153"/>
                    <a:pt x="111" y="158"/>
                  </a:cubicBezTo>
                  <a:cubicBezTo>
                    <a:pt x="115" y="162"/>
                    <a:pt x="117" y="150"/>
                    <a:pt x="120" y="160"/>
                  </a:cubicBezTo>
                  <a:cubicBezTo>
                    <a:pt x="124" y="170"/>
                    <a:pt x="141" y="166"/>
                    <a:pt x="144" y="174"/>
                  </a:cubicBezTo>
                  <a:cubicBezTo>
                    <a:pt x="146" y="182"/>
                    <a:pt x="146" y="171"/>
                    <a:pt x="162" y="177"/>
                  </a:cubicBezTo>
                  <a:cubicBezTo>
                    <a:pt x="179" y="182"/>
                    <a:pt x="164" y="188"/>
                    <a:pt x="180" y="193"/>
                  </a:cubicBezTo>
                  <a:cubicBezTo>
                    <a:pt x="196" y="199"/>
                    <a:pt x="189" y="210"/>
                    <a:pt x="199" y="210"/>
                  </a:cubicBezTo>
                  <a:cubicBezTo>
                    <a:pt x="209" y="210"/>
                    <a:pt x="214" y="208"/>
                    <a:pt x="216" y="212"/>
                  </a:cubicBezTo>
                  <a:cubicBezTo>
                    <a:pt x="218" y="217"/>
                    <a:pt x="213" y="215"/>
                    <a:pt x="216" y="222"/>
                  </a:cubicBezTo>
                  <a:cubicBezTo>
                    <a:pt x="219" y="228"/>
                    <a:pt x="212" y="230"/>
                    <a:pt x="216" y="233"/>
                  </a:cubicBezTo>
                  <a:cubicBezTo>
                    <a:pt x="221" y="237"/>
                    <a:pt x="215" y="240"/>
                    <a:pt x="219" y="244"/>
                  </a:cubicBezTo>
                  <a:cubicBezTo>
                    <a:pt x="226" y="245"/>
                    <a:pt x="220" y="253"/>
                    <a:pt x="231" y="250"/>
                  </a:cubicBezTo>
                  <a:cubicBezTo>
                    <a:pt x="245" y="245"/>
                    <a:pt x="235" y="263"/>
                    <a:pt x="252" y="256"/>
                  </a:cubicBezTo>
                  <a:cubicBezTo>
                    <a:pt x="264" y="251"/>
                    <a:pt x="266" y="238"/>
                    <a:pt x="275" y="234"/>
                  </a:cubicBezTo>
                  <a:cubicBezTo>
                    <a:pt x="283" y="229"/>
                    <a:pt x="296" y="235"/>
                    <a:pt x="301" y="210"/>
                  </a:cubicBezTo>
                  <a:cubicBezTo>
                    <a:pt x="305" y="185"/>
                    <a:pt x="317" y="196"/>
                    <a:pt x="326" y="183"/>
                  </a:cubicBezTo>
                  <a:cubicBezTo>
                    <a:pt x="332" y="173"/>
                    <a:pt x="337" y="189"/>
                    <a:pt x="348" y="187"/>
                  </a:cubicBezTo>
                  <a:cubicBezTo>
                    <a:pt x="344" y="167"/>
                    <a:pt x="356" y="168"/>
                    <a:pt x="349" y="165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8699745" y="5845213"/>
              <a:ext cx="18277" cy="2219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6" y="7"/>
                </a:cxn>
                <a:cxn ang="0">
                  <a:pos x="6" y="0"/>
                </a:cxn>
                <a:cxn ang="0">
                  <a:pos x="5" y="7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3"/>
                    <a:pt x="0" y="5"/>
                    <a:pt x="5" y="7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7597931" y="5307258"/>
              <a:ext cx="1120091" cy="899639"/>
            </a:xfrm>
            <a:custGeom>
              <a:avLst/>
              <a:gdLst/>
              <a:ahLst/>
              <a:cxnLst>
                <a:cxn ang="0">
                  <a:pos x="340" y="136"/>
                </a:cxn>
                <a:cxn ang="0">
                  <a:pos x="322" y="153"/>
                </a:cxn>
                <a:cxn ang="0">
                  <a:pos x="308" y="171"/>
                </a:cxn>
                <a:cxn ang="0">
                  <a:pos x="302" y="157"/>
                </a:cxn>
                <a:cxn ang="0">
                  <a:pos x="280" y="153"/>
                </a:cxn>
                <a:cxn ang="0">
                  <a:pos x="261" y="124"/>
                </a:cxn>
                <a:cxn ang="0">
                  <a:pos x="250" y="107"/>
                </a:cxn>
                <a:cxn ang="0">
                  <a:pos x="233" y="76"/>
                </a:cxn>
                <a:cxn ang="0">
                  <a:pos x="169" y="70"/>
                </a:cxn>
                <a:cxn ang="0">
                  <a:pos x="129" y="48"/>
                </a:cxn>
                <a:cxn ang="0">
                  <a:pos x="125" y="61"/>
                </a:cxn>
                <a:cxn ang="0">
                  <a:pos x="98" y="74"/>
                </a:cxn>
                <a:cxn ang="0">
                  <a:pos x="59" y="64"/>
                </a:cxn>
                <a:cxn ang="0">
                  <a:pos x="66" y="0"/>
                </a:cxn>
                <a:cxn ang="0">
                  <a:pos x="2" y="31"/>
                </a:cxn>
                <a:cxn ang="0">
                  <a:pos x="30" y="147"/>
                </a:cxn>
                <a:cxn ang="0">
                  <a:pos x="50" y="112"/>
                </a:cxn>
                <a:cxn ang="0">
                  <a:pos x="66" y="98"/>
                </a:cxn>
                <a:cxn ang="0">
                  <a:pos x="97" y="114"/>
                </a:cxn>
                <a:cxn ang="0">
                  <a:pos x="104" y="135"/>
                </a:cxn>
                <a:cxn ang="0">
                  <a:pos x="130" y="151"/>
                </a:cxn>
                <a:cxn ang="0">
                  <a:pos x="155" y="175"/>
                </a:cxn>
                <a:cxn ang="0">
                  <a:pos x="207" y="226"/>
                </a:cxn>
                <a:cxn ang="0">
                  <a:pos x="263" y="259"/>
                </a:cxn>
                <a:cxn ang="0">
                  <a:pos x="282" y="286"/>
                </a:cxn>
                <a:cxn ang="0">
                  <a:pos x="298" y="269"/>
                </a:cxn>
                <a:cxn ang="0">
                  <a:pos x="301" y="227"/>
                </a:cxn>
                <a:cxn ang="0">
                  <a:pos x="283" y="219"/>
                </a:cxn>
                <a:cxn ang="0">
                  <a:pos x="317" y="197"/>
                </a:cxn>
                <a:cxn ang="0">
                  <a:pos x="333" y="165"/>
                </a:cxn>
                <a:cxn ang="0">
                  <a:pos x="358" y="156"/>
                </a:cxn>
                <a:cxn ang="0">
                  <a:pos x="360" y="145"/>
                </a:cxn>
                <a:cxn ang="0">
                  <a:pos x="360" y="131"/>
                </a:cxn>
                <a:cxn ang="0">
                  <a:pos x="356" y="123"/>
                </a:cxn>
              </a:cxnLst>
              <a:rect l="0" t="0" r="r" b="b"/>
              <a:pathLst>
                <a:path w="360" h="289">
                  <a:moveTo>
                    <a:pt x="356" y="123"/>
                  </a:moveTo>
                  <a:cubicBezTo>
                    <a:pt x="351" y="129"/>
                    <a:pt x="346" y="132"/>
                    <a:pt x="340" y="136"/>
                  </a:cubicBezTo>
                  <a:cubicBezTo>
                    <a:pt x="333" y="139"/>
                    <a:pt x="336" y="141"/>
                    <a:pt x="329" y="143"/>
                  </a:cubicBezTo>
                  <a:cubicBezTo>
                    <a:pt x="321" y="145"/>
                    <a:pt x="327" y="150"/>
                    <a:pt x="322" y="153"/>
                  </a:cubicBezTo>
                  <a:cubicBezTo>
                    <a:pt x="317" y="157"/>
                    <a:pt x="309" y="162"/>
                    <a:pt x="313" y="167"/>
                  </a:cubicBezTo>
                  <a:cubicBezTo>
                    <a:pt x="318" y="172"/>
                    <a:pt x="310" y="173"/>
                    <a:pt x="308" y="171"/>
                  </a:cubicBezTo>
                  <a:cubicBezTo>
                    <a:pt x="306" y="169"/>
                    <a:pt x="299" y="165"/>
                    <a:pt x="299" y="165"/>
                  </a:cubicBezTo>
                  <a:cubicBezTo>
                    <a:pt x="299" y="165"/>
                    <a:pt x="304" y="158"/>
                    <a:pt x="302" y="157"/>
                  </a:cubicBezTo>
                  <a:cubicBezTo>
                    <a:pt x="301" y="155"/>
                    <a:pt x="299" y="159"/>
                    <a:pt x="298" y="154"/>
                  </a:cubicBezTo>
                  <a:cubicBezTo>
                    <a:pt x="297" y="149"/>
                    <a:pt x="295" y="152"/>
                    <a:pt x="280" y="153"/>
                  </a:cubicBezTo>
                  <a:cubicBezTo>
                    <a:pt x="264" y="154"/>
                    <a:pt x="265" y="152"/>
                    <a:pt x="264" y="143"/>
                  </a:cubicBezTo>
                  <a:cubicBezTo>
                    <a:pt x="264" y="134"/>
                    <a:pt x="265" y="124"/>
                    <a:pt x="261" y="124"/>
                  </a:cubicBezTo>
                  <a:cubicBezTo>
                    <a:pt x="257" y="124"/>
                    <a:pt x="250" y="124"/>
                    <a:pt x="250" y="124"/>
                  </a:cubicBezTo>
                  <a:cubicBezTo>
                    <a:pt x="250" y="124"/>
                    <a:pt x="248" y="118"/>
                    <a:pt x="250" y="107"/>
                  </a:cubicBezTo>
                  <a:cubicBezTo>
                    <a:pt x="253" y="96"/>
                    <a:pt x="255" y="86"/>
                    <a:pt x="248" y="92"/>
                  </a:cubicBezTo>
                  <a:cubicBezTo>
                    <a:pt x="240" y="98"/>
                    <a:pt x="243" y="80"/>
                    <a:pt x="233" y="76"/>
                  </a:cubicBezTo>
                  <a:cubicBezTo>
                    <a:pt x="224" y="72"/>
                    <a:pt x="227" y="60"/>
                    <a:pt x="217" y="67"/>
                  </a:cubicBezTo>
                  <a:cubicBezTo>
                    <a:pt x="202" y="77"/>
                    <a:pt x="193" y="64"/>
                    <a:pt x="169" y="70"/>
                  </a:cubicBezTo>
                  <a:cubicBezTo>
                    <a:pt x="151" y="75"/>
                    <a:pt x="151" y="75"/>
                    <a:pt x="142" y="65"/>
                  </a:cubicBezTo>
                  <a:cubicBezTo>
                    <a:pt x="135" y="57"/>
                    <a:pt x="130" y="50"/>
                    <a:pt x="129" y="48"/>
                  </a:cubicBezTo>
                  <a:cubicBezTo>
                    <a:pt x="128" y="46"/>
                    <a:pt x="129" y="44"/>
                    <a:pt x="129" y="44"/>
                  </a:cubicBezTo>
                  <a:cubicBezTo>
                    <a:pt x="114" y="60"/>
                    <a:pt x="120" y="55"/>
                    <a:pt x="125" y="61"/>
                  </a:cubicBezTo>
                  <a:cubicBezTo>
                    <a:pt x="131" y="68"/>
                    <a:pt x="118" y="70"/>
                    <a:pt x="110" y="68"/>
                  </a:cubicBezTo>
                  <a:cubicBezTo>
                    <a:pt x="103" y="67"/>
                    <a:pt x="108" y="73"/>
                    <a:pt x="98" y="74"/>
                  </a:cubicBezTo>
                  <a:cubicBezTo>
                    <a:pt x="88" y="75"/>
                    <a:pt x="102" y="66"/>
                    <a:pt x="86" y="63"/>
                  </a:cubicBezTo>
                  <a:cubicBezTo>
                    <a:pt x="71" y="59"/>
                    <a:pt x="59" y="76"/>
                    <a:pt x="59" y="64"/>
                  </a:cubicBezTo>
                  <a:cubicBezTo>
                    <a:pt x="60" y="53"/>
                    <a:pt x="55" y="42"/>
                    <a:pt x="58" y="36"/>
                  </a:cubicBezTo>
                  <a:cubicBezTo>
                    <a:pt x="61" y="31"/>
                    <a:pt x="49" y="33"/>
                    <a:pt x="66" y="0"/>
                  </a:cubicBezTo>
                  <a:cubicBezTo>
                    <a:pt x="59" y="0"/>
                    <a:pt x="15" y="16"/>
                    <a:pt x="7" y="18"/>
                  </a:cubicBezTo>
                  <a:cubicBezTo>
                    <a:pt x="0" y="20"/>
                    <a:pt x="2" y="18"/>
                    <a:pt x="2" y="31"/>
                  </a:cubicBezTo>
                  <a:cubicBezTo>
                    <a:pt x="2" y="44"/>
                    <a:pt x="2" y="147"/>
                    <a:pt x="2" y="147"/>
                  </a:cubicBezTo>
                  <a:cubicBezTo>
                    <a:pt x="11" y="146"/>
                    <a:pt x="26" y="151"/>
                    <a:pt x="30" y="147"/>
                  </a:cubicBezTo>
                  <a:cubicBezTo>
                    <a:pt x="34" y="142"/>
                    <a:pt x="22" y="141"/>
                    <a:pt x="28" y="127"/>
                  </a:cubicBezTo>
                  <a:cubicBezTo>
                    <a:pt x="33" y="113"/>
                    <a:pt x="49" y="123"/>
                    <a:pt x="50" y="112"/>
                  </a:cubicBezTo>
                  <a:cubicBezTo>
                    <a:pt x="51" y="102"/>
                    <a:pt x="67" y="115"/>
                    <a:pt x="56" y="104"/>
                  </a:cubicBezTo>
                  <a:cubicBezTo>
                    <a:pt x="51" y="99"/>
                    <a:pt x="61" y="103"/>
                    <a:pt x="66" y="98"/>
                  </a:cubicBezTo>
                  <a:cubicBezTo>
                    <a:pt x="71" y="94"/>
                    <a:pt x="69" y="106"/>
                    <a:pt x="79" y="106"/>
                  </a:cubicBezTo>
                  <a:cubicBezTo>
                    <a:pt x="88" y="107"/>
                    <a:pt x="73" y="113"/>
                    <a:pt x="97" y="114"/>
                  </a:cubicBezTo>
                  <a:cubicBezTo>
                    <a:pt x="111" y="114"/>
                    <a:pt x="94" y="119"/>
                    <a:pt x="106" y="129"/>
                  </a:cubicBezTo>
                  <a:cubicBezTo>
                    <a:pt x="112" y="134"/>
                    <a:pt x="98" y="130"/>
                    <a:pt x="104" y="135"/>
                  </a:cubicBezTo>
                  <a:cubicBezTo>
                    <a:pt x="109" y="141"/>
                    <a:pt x="97" y="139"/>
                    <a:pt x="106" y="147"/>
                  </a:cubicBezTo>
                  <a:cubicBezTo>
                    <a:pt x="116" y="155"/>
                    <a:pt x="122" y="147"/>
                    <a:pt x="130" y="151"/>
                  </a:cubicBezTo>
                  <a:cubicBezTo>
                    <a:pt x="138" y="155"/>
                    <a:pt x="132" y="144"/>
                    <a:pt x="143" y="150"/>
                  </a:cubicBezTo>
                  <a:cubicBezTo>
                    <a:pt x="154" y="156"/>
                    <a:pt x="148" y="169"/>
                    <a:pt x="155" y="175"/>
                  </a:cubicBezTo>
                  <a:cubicBezTo>
                    <a:pt x="163" y="181"/>
                    <a:pt x="158" y="190"/>
                    <a:pt x="173" y="201"/>
                  </a:cubicBezTo>
                  <a:cubicBezTo>
                    <a:pt x="187" y="211"/>
                    <a:pt x="199" y="229"/>
                    <a:pt x="207" y="226"/>
                  </a:cubicBezTo>
                  <a:cubicBezTo>
                    <a:pt x="212" y="225"/>
                    <a:pt x="236" y="254"/>
                    <a:pt x="243" y="250"/>
                  </a:cubicBezTo>
                  <a:cubicBezTo>
                    <a:pt x="248" y="248"/>
                    <a:pt x="255" y="255"/>
                    <a:pt x="263" y="259"/>
                  </a:cubicBezTo>
                  <a:cubicBezTo>
                    <a:pt x="270" y="262"/>
                    <a:pt x="258" y="261"/>
                    <a:pt x="262" y="281"/>
                  </a:cubicBezTo>
                  <a:cubicBezTo>
                    <a:pt x="280" y="275"/>
                    <a:pt x="277" y="289"/>
                    <a:pt x="282" y="286"/>
                  </a:cubicBezTo>
                  <a:cubicBezTo>
                    <a:pt x="286" y="283"/>
                    <a:pt x="289" y="284"/>
                    <a:pt x="293" y="287"/>
                  </a:cubicBezTo>
                  <a:cubicBezTo>
                    <a:pt x="294" y="285"/>
                    <a:pt x="290" y="281"/>
                    <a:pt x="298" y="269"/>
                  </a:cubicBezTo>
                  <a:cubicBezTo>
                    <a:pt x="306" y="257"/>
                    <a:pt x="311" y="254"/>
                    <a:pt x="303" y="246"/>
                  </a:cubicBezTo>
                  <a:cubicBezTo>
                    <a:pt x="295" y="239"/>
                    <a:pt x="305" y="230"/>
                    <a:pt x="301" y="227"/>
                  </a:cubicBezTo>
                  <a:cubicBezTo>
                    <a:pt x="298" y="224"/>
                    <a:pt x="291" y="230"/>
                    <a:pt x="291" y="223"/>
                  </a:cubicBezTo>
                  <a:cubicBezTo>
                    <a:pt x="290" y="219"/>
                    <a:pt x="288" y="220"/>
                    <a:pt x="283" y="219"/>
                  </a:cubicBezTo>
                  <a:cubicBezTo>
                    <a:pt x="278" y="218"/>
                    <a:pt x="287" y="202"/>
                    <a:pt x="298" y="205"/>
                  </a:cubicBezTo>
                  <a:cubicBezTo>
                    <a:pt x="308" y="209"/>
                    <a:pt x="310" y="208"/>
                    <a:pt x="317" y="197"/>
                  </a:cubicBezTo>
                  <a:cubicBezTo>
                    <a:pt x="323" y="186"/>
                    <a:pt x="310" y="185"/>
                    <a:pt x="323" y="183"/>
                  </a:cubicBezTo>
                  <a:cubicBezTo>
                    <a:pt x="336" y="182"/>
                    <a:pt x="328" y="168"/>
                    <a:pt x="333" y="165"/>
                  </a:cubicBezTo>
                  <a:cubicBezTo>
                    <a:pt x="336" y="162"/>
                    <a:pt x="335" y="172"/>
                    <a:pt x="348" y="166"/>
                  </a:cubicBezTo>
                  <a:cubicBezTo>
                    <a:pt x="360" y="161"/>
                    <a:pt x="355" y="156"/>
                    <a:pt x="358" y="156"/>
                  </a:cubicBezTo>
                  <a:cubicBezTo>
                    <a:pt x="359" y="157"/>
                    <a:pt x="360" y="157"/>
                    <a:pt x="360" y="158"/>
                  </a:cubicBezTo>
                  <a:cubicBezTo>
                    <a:pt x="360" y="145"/>
                    <a:pt x="360" y="145"/>
                    <a:pt x="360" y="145"/>
                  </a:cubicBezTo>
                  <a:cubicBezTo>
                    <a:pt x="359" y="144"/>
                    <a:pt x="357" y="142"/>
                    <a:pt x="355" y="141"/>
                  </a:cubicBezTo>
                  <a:cubicBezTo>
                    <a:pt x="351" y="139"/>
                    <a:pt x="355" y="135"/>
                    <a:pt x="360" y="131"/>
                  </a:cubicBezTo>
                  <a:cubicBezTo>
                    <a:pt x="360" y="121"/>
                    <a:pt x="360" y="121"/>
                    <a:pt x="360" y="121"/>
                  </a:cubicBezTo>
                  <a:cubicBezTo>
                    <a:pt x="360" y="120"/>
                    <a:pt x="359" y="120"/>
                    <a:pt x="356" y="123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8621417" y="5876550"/>
              <a:ext cx="96605" cy="87483"/>
            </a:xfrm>
            <a:custGeom>
              <a:avLst/>
              <a:gdLst/>
              <a:ahLst/>
              <a:cxnLst>
                <a:cxn ang="0">
                  <a:pos x="27" y="5"/>
                </a:cxn>
                <a:cxn ang="0">
                  <a:pos x="7" y="8"/>
                </a:cxn>
                <a:cxn ang="0">
                  <a:pos x="0" y="17"/>
                </a:cxn>
                <a:cxn ang="0">
                  <a:pos x="31" y="24"/>
                </a:cxn>
                <a:cxn ang="0">
                  <a:pos x="31" y="10"/>
                </a:cxn>
                <a:cxn ang="0">
                  <a:pos x="27" y="5"/>
                </a:cxn>
              </a:cxnLst>
              <a:rect l="0" t="0" r="r" b="b"/>
              <a:pathLst>
                <a:path w="31" h="28">
                  <a:moveTo>
                    <a:pt x="27" y="5"/>
                  </a:moveTo>
                  <a:cubicBezTo>
                    <a:pt x="21" y="3"/>
                    <a:pt x="8" y="0"/>
                    <a:pt x="7" y="8"/>
                  </a:cubicBezTo>
                  <a:cubicBezTo>
                    <a:pt x="6" y="17"/>
                    <a:pt x="0" y="5"/>
                    <a:pt x="0" y="17"/>
                  </a:cubicBezTo>
                  <a:cubicBezTo>
                    <a:pt x="0" y="28"/>
                    <a:pt x="22" y="22"/>
                    <a:pt x="31" y="2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9"/>
                    <a:pt x="30" y="6"/>
                    <a:pt x="27" y="5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8690607" y="5714642"/>
              <a:ext cx="27415" cy="44394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9" y="14"/>
                </a:cxn>
                <a:cxn ang="0">
                  <a:pos x="9" y="0"/>
                </a:cxn>
                <a:cxn ang="0">
                  <a:pos x="4" y="10"/>
                </a:cxn>
              </a:cxnLst>
              <a:rect l="0" t="0" r="r" b="b"/>
              <a:pathLst>
                <a:path w="9" h="14">
                  <a:moveTo>
                    <a:pt x="4" y="10"/>
                  </a:moveTo>
                  <a:cubicBezTo>
                    <a:pt x="6" y="11"/>
                    <a:pt x="8" y="13"/>
                    <a:pt x="9" y="1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4"/>
                    <a:pt x="0" y="8"/>
                    <a:pt x="4" y="10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8463455" y="5792985"/>
              <a:ext cx="254566" cy="445249"/>
            </a:xfrm>
            <a:custGeom>
              <a:avLst/>
              <a:gdLst/>
              <a:ahLst/>
              <a:cxnLst>
                <a:cxn ang="0">
                  <a:pos x="51" y="44"/>
                </a:cxn>
                <a:cxn ang="0">
                  <a:pos x="58" y="35"/>
                </a:cxn>
                <a:cxn ang="0">
                  <a:pos x="78" y="32"/>
                </a:cxn>
                <a:cxn ang="0">
                  <a:pos x="82" y="37"/>
                </a:cxn>
                <a:cxn ang="0">
                  <a:pos x="82" y="24"/>
                </a:cxn>
                <a:cxn ang="0">
                  <a:pos x="81" y="24"/>
                </a:cxn>
                <a:cxn ang="0">
                  <a:pos x="82" y="17"/>
                </a:cxn>
                <a:cxn ang="0">
                  <a:pos x="82" y="2"/>
                </a:cxn>
                <a:cxn ang="0">
                  <a:pos x="80" y="0"/>
                </a:cxn>
                <a:cxn ang="0">
                  <a:pos x="70" y="10"/>
                </a:cxn>
                <a:cxn ang="0">
                  <a:pos x="55" y="9"/>
                </a:cxn>
                <a:cxn ang="0">
                  <a:pos x="45" y="27"/>
                </a:cxn>
                <a:cxn ang="0">
                  <a:pos x="39" y="41"/>
                </a:cxn>
                <a:cxn ang="0">
                  <a:pos x="20" y="49"/>
                </a:cxn>
                <a:cxn ang="0">
                  <a:pos x="5" y="63"/>
                </a:cxn>
                <a:cxn ang="0">
                  <a:pos x="13" y="67"/>
                </a:cxn>
                <a:cxn ang="0">
                  <a:pos x="23" y="71"/>
                </a:cxn>
                <a:cxn ang="0">
                  <a:pos x="25" y="90"/>
                </a:cxn>
                <a:cxn ang="0">
                  <a:pos x="20" y="113"/>
                </a:cxn>
                <a:cxn ang="0">
                  <a:pos x="15" y="131"/>
                </a:cxn>
                <a:cxn ang="0">
                  <a:pos x="25" y="135"/>
                </a:cxn>
                <a:cxn ang="0">
                  <a:pos x="41" y="127"/>
                </a:cxn>
                <a:cxn ang="0">
                  <a:pos x="54" y="132"/>
                </a:cxn>
                <a:cxn ang="0">
                  <a:pos x="58" y="117"/>
                </a:cxn>
                <a:cxn ang="0">
                  <a:pos x="75" y="117"/>
                </a:cxn>
                <a:cxn ang="0">
                  <a:pos x="77" y="103"/>
                </a:cxn>
                <a:cxn ang="0">
                  <a:pos x="82" y="96"/>
                </a:cxn>
                <a:cxn ang="0">
                  <a:pos x="82" y="51"/>
                </a:cxn>
                <a:cxn ang="0">
                  <a:pos x="51" y="44"/>
                </a:cxn>
              </a:cxnLst>
              <a:rect l="0" t="0" r="r" b="b"/>
              <a:pathLst>
                <a:path w="82" h="143">
                  <a:moveTo>
                    <a:pt x="51" y="44"/>
                  </a:moveTo>
                  <a:cubicBezTo>
                    <a:pt x="51" y="32"/>
                    <a:pt x="57" y="44"/>
                    <a:pt x="58" y="35"/>
                  </a:cubicBezTo>
                  <a:cubicBezTo>
                    <a:pt x="59" y="27"/>
                    <a:pt x="72" y="30"/>
                    <a:pt x="78" y="32"/>
                  </a:cubicBezTo>
                  <a:cubicBezTo>
                    <a:pt x="81" y="33"/>
                    <a:pt x="82" y="36"/>
                    <a:pt x="82" y="37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1" y="24"/>
                  </a:cubicBezTo>
                  <a:cubicBezTo>
                    <a:pt x="76" y="22"/>
                    <a:pt x="78" y="20"/>
                    <a:pt x="82" y="17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1"/>
                    <a:pt x="81" y="1"/>
                    <a:pt x="80" y="0"/>
                  </a:cubicBezTo>
                  <a:cubicBezTo>
                    <a:pt x="77" y="0"/>
                    <a:pt x="82" y="5"/>
                    <a:pt x="70" y="10"/>
                  </a:cubicBezTo>
                  <a:cubicBezTo>
                    <a:pt x="57" y="16"/>
                    <a:pt x="58" y="6"/>
                    <a:pt x="55" y="9"/>
                  </a:cubicBezTo>
                  <a:cubicBezTo>
                    <a:pt x="50" y="12"/>
                    <a:pt x="58" y="26"/>
                    <a:pt x="45" y="27"/>
                  </a:cubicBezTo>
                  <a:cubicBezTo>
                    <a:pt x="32" y="29"/>
                    <a:pt x="45" y="30"/>
                    <a:pt x="39" y="41"/>
                  </a:cubicBezTo>
                  <a:cubicBezTo>
                    <a:pt x="32" y="52"/>
                    <a:pt x="30" y="53"/>
                    <a:pt x="20" y="49"/>
                  </a:cubicBezTo>
                  <a:cubicBezTo>
                    <a:pt x="9" y="46"/>
                    <a:pt x="0" y="62"/>
                    <a:pt x="5" y="63"/>
                  </a:cubicBezTo>
                  <a:cubicBezTo>
                    <a:pt x="10" y="64"/>
                    <a:pt x="12" y="63"/>
                    <a:pt x="13" y="67"/>
                  </a:cubicBezTo>
                  <a:cubicBezTo>
                    <a:pt x="13" y="74"/>
                    <a:pt x="20" y="68"/>
                    <a:pt x="23" y="71"/>
                  </a:cubicBezTo>
                  <a:cubicBezTo>
                    <a:pt x="27" y="74"/>
                    <a:pt x="17" y="83"/>
                    <a:pt x="25" y="90"/>
                  </a:cubicBezTo>
                  <a:cubicBezTo>
                    <a:pt x="33" y="98"/>
                    <a:pt x="28" y="101"/>
                    <a:pt x="20" y="113"/>
                  </a:cubicBezTo>
                  <a:cubicBezTo>
                    <a:pt x="12" y="125"/>
                    <a:pt x="16" y="129"/>
                    <a:pt x="15" y="131"/>
                  </a:cubicBezTo>
                  <a:cubicBezTo>
                    <a:pt x="20" y="143"/>
                    <a:pt x="23" y="140"/>
                    <a:pt x="25" y="135"/>
                  </a:cubicBezTo>
                  <a:cubicBezTo>
                    <a:pt x="28" y="130"/>
                    <a:pt x="34" y="129"/>
                    <a:pt x="41" y="127"/>
                  </a:cubicBezTo>
                  <a:cubicBezTo>
                    <a:pt x="48" y="125"/>
                    <a:pt x="51" y="134"/>
                    <a:pt x="54" y="132"/>
                  </a:cubicBezTo>
                  <a:cubicBezTo>
                    <a:pt x="57" y="131"/>
                    <a:pt x="52" y="121"/>
                    <a:pt x="58" y="117"/>
                  </a:cubicBezTo>
                  <a:cubicBezTo>
                    <a:pt x="65" y="112"/>
                    <a:pt x="70" y="121"/>
                    <a:pt x="75" y="117"/>
                  </a:cubicBezTo>
                  <a:cubicBezTo>
                    <a:pt x="81" y="114"/>
                    <a:pt x="69" y="107"/>
                    <a:pt x="77" y="103"/>
                  </a:cubicBezTo>
                  <a:cubicBezTo>
                    <a:pt x="80" y="101"/>
                    <a:pt x="81" y="99"/>
                    <a:pt x="82" y="96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73" y="49"/>
                    <a:pt x="51" y="55"/>
                    <a:pt x="51" y="44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6143640" y="6710903"/>
              <a:ext cx="505216" cy="211526"/>
            </a:xfrm>
            <a:custGeom>
              <a:avLst/>
              <a:gdLst/>
              <a:ahLst/>
              <a:cxnLst>
                <a:cxn ang="0">
                  <a:pos x="150" y="55"/>
                </a:cxn>
                <a:cxn ang="0">
                  <a:pos x="126" y="33"/>
                </a:cxn>
                <a:cxn ang="0">
                  <a:pos x="110" y="25"/>
                </a:cxn>
                <a:cxn ang="0">
                  <a:pos x="84" y="6"/>
                </a:cxn>
                <a:cxn ang="0">
                  <a:pos x="55" y="0"/>
                </a:cxn>
                <a:cxn ang="0">
                  <a:pos x="13" y="16"/>
                </a:cxn>
                <a:cxn ang="0">
                  <a:pos x="0" y="21"/>
                </a:cxn>
                <a:cxn ang="0">
                  <a:pos x="25" y="53"/>
                </a:cxn>
                <a:cxn ang="0">
                  <a:pos x="17" y="58"/>
                </a:cxn>
                <a:cxn ang="0">
                  <a:pos x="13" y="68"/>
                </a:cxn>
                <a:cxn ang="0">
                  <a:pos x="162" y="68"/>
                </a:cxn>
                <a:cxn ang="0">
                  <a:pos x="150" y="55"/>
                </a:cxn>
              </a:cxnLst>
              <a:rect l="0" t="0" r="r" b="b"/>
              <a:pathLst>
                <a:path w="162" h="68">
                  <a:moveTo>
                    <a:pt x="150" y="55"/>
                  </a:moveTo>
                  <a:cubicBezTo>
                    <a:pt x="142" y="48"/>
                    <a:pt x="134" y="39"/>
                    <a:pt x="126" y="33"/>
                  </a:cubicBezTo>
                  <a:cubicBezTo>
                    <a:pt x="121" y="30"/>
                    <a:pt x="115" y="28"/>
                    <a:pt x="110" y="25"/>
                  </a:cubicBezTo>
                  <a:cubicBezTo>
                    <a:pt x="101" y="20"/>
                    <a:pt x="94" y="10"/>
                    <a:pt x="84" y="6"/>
                  </a:cubicBezTo>
                  <a:cubicBezTo>
                    <a:pt x="76" y="2"/>
                    <a:pt x="64" y="2"/>
                    <a:pt x="55" y="0"/>
                  </a:cubicBezTo>
                  <a:cubicBezTo>
                    <a:pt x="48" y="8"/>
                    <a:pt x="21" y="14"/>
                    <a:pt x="13" y="16"/>
                  </a:cubicBezTo>
                  <a:cubicBezTo>
                    <a:pt x="12" y="17"/>
                    <a:pt x="0" y="20"/>
                    <a:pt x="0" y="21"/>
                  </a:cubicBezTo>
                  <a:cubicBezTo>
                    <a:pt x="0" y="23"/>
                    <a:pt x="25" y="49"/>
                    <a:pt x="25" y="53"/>
                  </a:cubicBezTo>
                  <a:cubicBezTo>
                    <a:pt x="25" y="54"/>
                    <a:pt x="18" y="57"/>
                    <a:pt x="17" y="58"/>
                  </a:cubicBezTo>
                  <a:cubicBezTo>
                    <a:pt x="15" y="61"/>
                    <a:pt x="15" y="65"/>
                    <a:pt x="13" y="68"/>
                  </a:cubicBezTo>
                  <a:cubicBezTo>
                    <a:pt x="162" y="68"/>
                    <a:pt x="162" y="68"/>
                    <a:pt x="162" y="68"/>
                  </a:cubicBezTo>
                  <a:cubicBezTo>
                    <a:pt x="157" y="62"/>
                    <a:pt x="152" y="57"/>
                    <a:pt x="150" y="55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6284631" y="6178171"/>
              <a:ext cx="744116" cy="744258"/>
            </a:xfrm>
            <a:custGeom>
              <a:avLst/>
              <a:gdLst/>
              <a:ahLst/>
              <a:cxnLst>
                <a:cxn ang="0">
                  <a:pos x="231" y="228"/>
                </a:cxn>
                <a:cxn ang="0">
                  <a:pos x="222" y="208"/>
                </a:cxn>
                <a:cxn ang="0">
                  <a:pos x="218" y="171"/>
                </a:cxn>
                <a:cxn ang="0">
                  <a:pos x="182" y="136"/>
                </a:cxn>
                <a:cxn ang="0">
                  <a:pos x="163" y="102"/>
                </a:cxn>
                <a:cxn ang="0">
                  <a:pos x="180" y="66"/>
                </a:cxn>
                <a:cxn ang="0">
                  <a:pos x="186" y="52"/>
                </a:cxn>
                <a:cxn ang="0">
                  <a:pos x="161" y="41"/>
                </a:cxn>
                <a:cxn ang="0">
                  <a:pos x="148" y="7"/>
                </a:cxn>
                <a:cxn ang="0">
                  <a:pos x="142" y="7"/>
                </a:cxn>
                <a:cxn ang="0">
                  <a:pos x="134" y="13"/>
                </a:cxn>
                <a:cxn ang="0">
                  <a:pos x="131" y="2"/>
                </a:cxn>
                <a:cxn ang="0">
                  <a:pos x="118" y="5"/>
                </a:cxn>
                <a:cxn ang="0">
                  <a:pos x="107" y="0"/>
                </a:cxn>
                <a:cxn ang="0">
                  <a:pos x="104" y="1"/>
                </a:cxn>
                <a:cxn ang="0">
                  <a:pos x="102" y="2"/>
                </a:cxn>
                <a:cxn ang="0">
                  <a:pos x="100" y="1"/>
                </a:cxn>
                <a:cxn ang="0">
                  <a:pos x="98" y="0"/>
                </a:cxn>
                <a:cxn ang="0">
                  <a:pos x="97" y="1"/>
                </a:cxn>
                <a:cxn ang="0">
                  <a:pos x="87" y="9"/>
                </a:cxn>
                <a:cxn ang="0">
                  <a:pos x="74" y="25"/>
                </a:cxn>
                <a:cxn ang="0">
                  <a:pos x="61" y="34"/>
                </a:cxn>
                <a:cxn ang="0">
                  <a:pos x="63" y="51"/>
                </a:cxn>
                <a:cxn ang="0">
                  <a:pos x="59" y="72"/>
                </a:cxn>
                <a:cxn ang="0">
                  <a:pos x="60" y="82"/>
                </a:cxn>
                <a:cxn ang="0">
                  <a:pos x="60" y="84"/>
                </a:cxn>
                <a:cxn ang="0">
                  <a:pos x="60" y="85"/>
                </a:cxn>
                <a:cxn ang="0">
                  <a:pos x="54" y="97"/>
                </a:cxn>
                <a:cxn ang="0">
                  <a:pos x="32" y="111"/>
                </a:cxn>
                <a:cxn ang="0">
                  <a:pos x="0" y="131"/>
                </a:cxn>
                <a:cxn ang="0">
                  <a:pos x="6" y="158"/>
                </a:cxn>
                <a:cxn ang="0">
                  <a:pos x="7" y="159"/>
                </a:cxn>
                <a:cxn ang="0">
                  <a:pos x="4" y="160"/>
                </a:cxn>
                <a:cxn ang="0">
                  <a:pos x="6" y="166"/>
                </a:cxn>
                <a:cxn ang="0">
                  <a:pos x="12" y="168"/>
                </a:cxn>
                <a:cxn ang="0">
                  <a:pos x="10" y="171"/>
                </a:cxn>
                <a:cxn ang="0">
                  <a:pos x="39" y="177"/>
                </a:cxn>
                <a:cxn ang="0">
                  <a:pos x="65" y="196"/>
                </a:cxn>
                <a:cxn ang="0">
                  <a:pos x="81" y="204"/>
                </a:cxn>
                <a:cxn ang="0">
                  <a:pos x="105" y="226"/>
                </a:cxn>
                <a:cxn ang="0">
                  <a:pos x="117" y="239"/>
                </a:cxn>
                <a:cxn ang="0">
                  <a:pos x="207" y="239"/>
                </a:cxn>
                <a:cxn ang="0">
                  <a:pos x="222" y="239"/>
                </a:cxn>
                <a:cxn ang="0">
                  <a:pos x="225" y="239"/>
                </a:cxn>
                <a:cxn ang="0">
                  <a:pos x="230" y="239"/>
                </a:cxn>
                <a:cxn ang="0">
                  <a:pos x="239" y="239"/>
                </a:cxn>
                <a:cxn ang="0">
                  <a:pos x="231" y="228"/>
                </a:cxn>
              </a:cxnLst>
              <a:rect l="0" t="0" r="r" b="b"/>
              <a:pathLst>
                <a:path w="239" h="239">
                  <a:moveTo>
                    <a:pt x="231" y="228"/>
                  </a:moveTo>
                  <a:cubicBezTo>
                    <a:pt x="225" y="224"/>
                    <a:pt x="228" y="215"/>
                    <a:pt x="222" y="208"/>
                  </a:cubicBezTo>
                  <a:cubicBezTo>
                    <a:pt x="215" y="200"/>
                    <a:pt x="227" y="187"/>
                    <a:pt x="218" y="171"/>
                  </a:cubicBezTo>
                  <a:cubicBezTo>
                    <a:pt x="209" y="155"/>
                    <a:pt x="186" y="151"/>
                    <a:pt x="182" y="136"/>
                  </a:cubicBezTo>
                  <a:cubicBezTo>
                    <a:pt x="179" y="120"/>
                    <a:pt x="162" y="122"/>
                    <a:pt x="163" y="102"/>
                  </a:cubicBezTo>
                  <a:cubicBezTo>
                    <a:pt x="165" y="82"/>
                    <a:pt x="186" y="80"/>
                    <a:pt x="180" y="66"/>
                  </a:cubicBezTo>
                  <a:cubicBezTo>
                    <a:pt x="174" y="51"/>
                    <a:pt x="188" y="57"/>
                    <a:pt x="186" y="52"/>
                  </a:cubicBezTo>
                  <a:cubicBezTo>
                    <a:pt x="184" y="46"/>
                    <a:pt x="162" y="52"/>
                    <a:pt x="161" y="41"/>
                  </a:cubicBezTo>
                  <a:cubicBezTo>
                    <a:pt x="159" y="31"/>
                    <a:pt x="152" y="25"/>
                    <a:pt x="148" y="7"/>
                  </a:cubicBezTo>
                  <a:cubicBezTo>
                    <a:pt x="148" y="7"/>
                    <a:pt x="143" y="6"/>
                    <a:pt x="142" y="7"/>
                  </a:cubicBezTo>
                  <a:cubicBezTo>
                    <a:pt x="141" y="9"/>
                    <a:pt x="134" y="13"/>
                    <a:pt x="134" y="13"/>
                  </a:cubicBezTo>
                  <a:cubicBezTo>
                    <a:pt x="131" y="9"/>
                    <a:pt x="138" y="3"/>
                    <a:pt x="131" y="2"/>
                  </a:cubicBezTo>
                  <a:cubicBezTo>
                    <a:pt x="126" y="1"/>
                    <a:pt x="126" y="7"/>
                    <a:pt x="118" y="5"/>
                  </a:cubicBezTo>
                  <a:cubicBezTo>
                    <a:pt x="115" y="3"/>
                    <a:pt x="111" y="0"/>
                    <a:pt x="107" y="0"/>
                  </a:cubicBezTo>
                  <a:cubicBezTo>
                    <a:pt x="106" y="0"/>
                    <a:pt x="105" y="0"/>
                    <a:pt x="104" y="1"/>
                  </a:cubicBezTo>
                  <a:cubicBezTo>
                    <a:pt x="104" y="1"/>
                    <a:pt x="103" y="2"/>
                    <a:pt x="102" y="2"/>
                  </a:cubicBezTo>
                  <a:cubicBezTo>
                    <a:pt x="101" y="2"/>
                    <a:pt x="101" y="1"/>
                    <a:pt x="100" y="1"/>
                  </a:cubicBezTo>
                  <a:cubicBezTo>
                    <a:pt x="99" y="0"/>
                    <a:pt x="99" y="0"/>
                    <a:pt x="98" y="0"/>
                  </a:cubicBezTo>
                  <a:cubicBezTo>
                    <a:pt x="97" y="0"/>
                    <a:pt x="97" y="0"/>
                    <a:pt x="97" y="1"/>
                  </a:cubicBezTo>
                  <a:cubicBezTo>
                    <a:pt x="93" y="5"/>
                    <a:pt x="93" y="7"/>
                    <a:pt x="87" y="9"/>
                  </a:cubicBezTo>
                  <a:cubicBezTo>
                    <a:pt x="85" y="15"/>
                    <a:pt x="78" y="24"/>
                    <a:pt x="74" y="25"/>
                  </a:cubicBezTo>
                  <a:cubicBezTo>
                    <a:pt x="69" y="29"/>
                    <a:pt x="63" y="25"/>
                    <a:pt x="61" y="34"/>
                  </a:cubicBezTo>
                  <a:cubicBezTo>
                    <a:pt x="59" y="41"/>
                    <a:pt x="62" y="44"/>
                    <a:pt x="63" y="51"/>
                  </a:cubicBezTo>
                  <a:cubicBezTo>
                    <a:pt x="65" y="58"/>
                    <a:pt x="60" y="65"/>
                    <a:pt x="59" y="72"/>
                  </a:cubicBezTo>
                  <a:cubicBezTo>
                    <a:pt x="59" y="75"/>
                    <a:pt x="59" y="78"/>
                    <a:pt x="60" y="82"/>
                  </a:cubicBezTo>
                  <a:cubicBezTo>
                    <a:pt x="60" y="82"/>
                    <a:pt x="60" y="83"/>
                    <a:pt x="60" y="84"/>
                  </a:cubicBezTo>
                  <a:cubicBezTo>
                    <a:pt x="60" y="84"/>
                    <a:pt x="60" y="85"/>
                    <a:pt x="60" y="85"/>
                  </a:cubicBezTo>
                  <a:cubicBezTo>
                    <a:pt x="59" y="88"/>
                    <a:pt x="56" y="95"/>
                    <a:pt x="54" y="97"/>
                  </a:cubicBezTo>
                  <a:cubicBezTo>
                    <a:pt x="48" y="103"/>
                    <a:pt x="38" y="107"/>
                    <a:pt x="32" y="111"/>
                  </a:cubicBezTo>
                  <a:cubicBezTo>
                    <a:pt x="21" y="118"/>
                    <a:pt x="10" y="124"/>
                    <a:pt x="0" y="131"/>
                  </a:cubicBezTo>
                  <a:cubicBezTo>
                    <a:pt x="2" y="140"/>
                    <a:pt x="4" y="149"/>
                    <a:pt x="6" y="158"/>
                  </a:cubicBezTo>
                  <a:cubicBezTo>
                    <a:pt x="6" y="158"/>
                    <a:pt x="7" y="159"/>
                    <a:pt x="7" y="159"/>
                  </a:cubicBezTo>
                  <a:cubicBezTo>
                    <a:pt x="6" y="160"/>
                    <a:pt x="5" y="159"/>
                    <a:pt x="4" y="160"/>
                  </a:cubicBezTo>
                  <a:cubicBezTo>
                    <a:pt x="4" y="160"/>
                    <a:pt x="6" y="166"/>
                    <a:pt x="6" y="166"/>
                  </a:cubicBezTo>
                  <a:cubicBezTo>
                    <a:pt x="8" y="166"/>
                    <a:pt x="13" y="162"/>
                    <a:pt x="12" y="168"/>
                  </a:cubicBezTo>
                  <a:cubicBezTo>
                    <a:pt x="12" y="169"/>
                    <a:pt x="11" y="170"/>
                    <a:pt x="10" y="171"/>
                  </a:cubicBezTo>
                  <a:cubicBezTo>
                    <a:pt x="19" y="173"/>
                    <a:pt x="31" y="173"/>
                    <a:pt x="39" y="177"/>
                  </a:cubicBezTo>
                  <a:cubicBezTo>
                    <a:pt x="49" y="181"/>
                    <a:pt x="56" y="191"/>
                    <a:pt x="65" y="196"/>
                  </a:cubicBezTo>
                  <a:cubicBezTo>
                    <a:pt x="70" y="199"/>
                    <a:pt x="76" y="201"/>
                    <a:pt x="81" y="204"/>
                  </a:cubicBezTo>
                  <a:cubicBezTo>
                    <a:pt x="89" y="210"/>
                    <a:pt x="97" y="219"/>
                    <a:pt x="105" y="226"/>
                  </a:cubicBezTo>
                  <a:cubicBezTo>
                    <a:pt x="107" y="228"/>
                    <a:pt x="112" y="233"/>
                    <a:pt x="117" y="239"/>
                  </a:cubicBezTo>
                  <a:cubicBezTo>
                    <a:pt x="207" y="239"/>
                    <a:pt x="207" y="239"/>
                    <a:pt x="207" y="239"/>
                  </a:cubicBezTo>
                  <a:cubicBezTo>
                    <a:pt x="211" y="236"/>
                    <a:pt x="217" y="237"/>
                    <a:pt x="222" y="239"/>
                  </a:cubicBezTo>
                  <a:cubicBezTo>
                    <a:pt x="225" y="239"/>
                    <a:pt x="225" y="239"/>
                    <a:pt x="225" y="239"/>
                  </a:cubicBezTo>
                  <a:cubicBezTo>
                    <a:pt x="225" y="237"/>
                    <a:pt x="227" y="237"/>
                    <a:pt x="230" y="239"/>
                  </a:cubicBezTo>
                  <a:cubicBezTo>
                    <a:pt x="239" y="239"/>
                    <a:pt x="239" y="239"/>
                    <a:pt x="239" y="239"/>
                  </a:cubicBezTo>
                  <a:cubicBezTo>
                    <a:pt x="238" y="233"/>
                    <a:pt x="236" y="231"/>
                    <a:pt x="231" y="228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6928226" y="6913289"/>
              <a:ext cx="46997" cy="914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5" y="3"/>
                </a:cxn>
                <a:cxn ang="0">
                  <a:pos x="0" y="3"/>
                </a:cxn>
              </a:cxnLst>
              <a:rect l="0" t="0" r="r" b="b"/>
              <a:pathLst>
                <a:path w="15" h="3">
                  <a:moveTo>
                    <a:pt x="0" y="3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0" y="1"/>
                    <a:pt x="4" y="0"/>
                    <a:pt x="0" y="3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4040533" y="6611669"/>
              <a:ext cx="1201030" cy="310761"/>
            </a:xfrm>
            <a:custGeom>
              <a:avLst/>
              <a:gdLst/>
              <a:ahLst/>
              <a:cxnLst>
                <a:cxn ang="0">
                  <a:pos x="378" y="89"/>
                </a:cxn>
                <a:cxn ang="0">
                  <a:pos x="385" y="52"/>
                </a:cxn>
                <a:cxn ang="0">
                  <a:pos x="384" y="51"/>
                </a:cxn>
                <a:cxn ang="0">
                  <a:pos x="369" y="36"/>
                </a:cxn>
                <a:cxn ang="0">
                  <a:pos x="346" y="33"/>
                </a:cxn>
                <a:cxn ang="0">
                  <a:pos x="320" y="11"/>
                </a:cxn>
                <a:cxn ang="0">
                  <a:pos x="293" y="11"/>
                </a:cxn>
                <a:cxn ang="0">
                  <a:pos x="261" y="30"/>
                </a:cxn>
                <a:cxn ang="0">
                  <a:pos x="255" y="79"/>
                </a:cxn>
                <a:cxn ang="0">
                  <a:pos x="222" y="84"/>
                </a:cxn>
                <a:cxn ang="0">
                  <a:pos x="175" y="63"/>
                </a:cxn>
                <a:cxn ang="0">
                  <a:pos x="145" y="38"/>
                </a:cxn>
                <a:cxn ang="0">
                  <a:pos x="119" y="18"/>
                </a:cxn>
                <a:cxn ang="0">
                  <a:pos x="82" y="10"/>
                </a:cxn>
                <a:cxn ang="0">
                  <a:pos x="50" y="0"/>
                </a:cxn>
                <a:cxn ang="0">
                  <a:pos x="46" y="25"/>
                </a:cxn>
                <a:cxn ang="0">
                  <a:pos x="17" y="46"/>
                </a:cxn>
                <a:cxn ang="0">
                  <a:pos x="0" y="93"/>
                </a:cxn>
                <a:cxn ang="0">
                  <a:pos x="2" y="100"/>
                </a:cxn>
                <a:cxn ang="0">
                  <a:pos x="374" y="100"/>
                </a:cxn>
                <a:cxn ang="0">
                  <a:pos x="378" y="89"/>
                </a:cxn>
              </a:cxnLst>
              <a:rect l="0" t="0" r="r" b="b"/>
              <a:pathLst>
                <a:path w="386" h="100">
                  <a:moveTo>
                    <a:pt x="378" y="89"/>
                  </a:moveTo>
                  <a:cubicBezTo>
                    <a:pt x="386" y="74"/>
                    <a:pt x="372" y="65"/>
                    <a:pt x="385" y="52"/>
                  </a:cubicBezTo>
                  <a:cubicBezTo>
                    <a:pt x="385" y="52"/>
                    <a:pt x="385" y="52"/>
                    <a:pt x="384" y="51"/>
                  </a:cubicBezTo>
                  <a:cubicBezTo>
                    <a:pt x="382" y="46"/>
                    <a:pt x="385" y="35"/>
                    <a:pt x="369" y="36"/>
                  </a:cubicBezTo>
                  <a:cubicBezTo>
                    <a:pt x="353" y="38"/>
                    <a:pt x="360" y="34"/>
                    <a:pt x="346" y="33"/>
                  </a:cubicBezTo>
                  <a:cubicBezTo>
                    <a:pt x="332" y="31"/>
                    <a:pt x="345" y="22"/>
                    <a:pt x="320" y="11"/>
                  </a:cubicBezTo>
                  <a:cubicBezTo>
                    <a:pt x="304" y="4"/>
                    <a:pt x="299" y="6"/>
                    <a:pt x="293" y="11"/>
                  </a:cubicBezTo>
                  <a:cubicBezTo>
                    <a:pt x="287" y="16"/>
                    <a:pt x="282" y="5"/>
                    <a:pt x="261" y="30"/>
                  </a:cubicBezTo>
                  <a:cubicBezTo>
                    <a:pt x="248" y="45"/>
                    <a:pt x="267" y="63"/>
                    <a:pt x="255" y="79"/>
                  </a:cubicBezTo>
                  <a:cubicBezTo>
                    <a:pt x="243" y="95"/>
                    <a:pt x="231" y="96"/>
                    <a:pt x="222" y="84"/>
                  </a:cubicBezTo>
                  <a:cubicBezTo>
                    <a:pt x="213" y="72"/>
                    <a:pt x="192" y="64"/>
                    <a:pt x="175" y="63"/>
                  </a:cubicBezTo>
                  <a:cubicBezTo>
                    <a:pt x="159" y="61"/>
                    <a:pt x="149" y="61"/>
                    <a:pt x="145" y="38"/>
                  </a:cubicBezTo>
                  <a:cubicBezTo>
                    <a:pt x="142" y="15"/>
                    <a:pt x="125" y="24"/>
                    <a:pt x="119" y="18"/>
                  </a:cubicBezTo>
                  <a:cubicBezTo>
                    <a:pt x="112" y="12"/>
                    <a:pt x="93" y="6"/>
                    <a:pt x="82" y="10"/>
                  </a:cubicBezTo>
                  <a:cubicBezTo>
                    <a:pt x="72" y="13"/>
                    <a:pt x="57" y="4"/>
                    <a:pt x="50" y="0"/>
                  </a:cubicBezTo>
                  <a:cubicBezTo>
                    <a:pt x="41" y="18"/>
                    <a:pt x="56" y="21"/>
                    <a:pt x="46" y="25"/>
                  </a:cubicBezTo>
                  <a:cubicBezTo>
                    <a:pt x="36" y="29"/>
                    <a:pt x="30" y="35"/>
                    <a:pt x="17" y="46"/>
                  </a:cubicBezTo>
                  <a:cubicBezTo>
                    <a:pt x="4" y="57"/>
                    <a:pt x="34" y="74"/>
                    <a:pt x="0" y="93"/>
                  </a:cubicBezTo>
                  <a:cubicBezTo>
                    <a:pt x="1" y="95"/>
                    <a:pt x="1" y="98"/>
                    <a:pt x="2" y="100"/>
                  </a:cubicBezTo>
                  <a:cubicBezTo>
                    <a:pt x="374" y="100"/>
                    <a:pt x="374" y="100"/>
                    <a:pt x="374" y="100"/>
                  </a:cubicBezTo>
                  <a:cubicBezTo>
                    <a:pt x="374" y="97"/>
                    <a:pt x="375" y="93"/>
                    <a:pt x="378" y="89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5774193" y="6346608"/>
              <a:ext cx="182765" cy="121432"/>
            </a:xfrm>
            <a:custGeom>
              <a:avLst/>
              <a:gdLst/>
              <a:ahLst/>
              <a:cxnLst>
                <a:cxn ang="0">
                  <a:pos x="54" y="3"/>
                </a:cxn>
                <a:cxn ang="0">
                  <a:pos x="26" y="13"/>
                </a:cxn>
                <a:cxn ang="0">
                  <a:pos x="14" y="19"/>
                </a:cxn>
                <a:cxn ang="0">
                  <a:pos x="4" y="22"/>
                </a:cxn>
                <a:cxn ang="0">
                  <a:pos x="5" y="31"/>
                </a:cxn>
                <a:cxn ang="0">
                  <a:pos x="14" y="36"/>
                </a:cxn>
                <a:cxn ang="0">
                  <a:pos x="21" y="36"/>
                </a:cxn>
                <a:cxn ang="0">
                  <a:pos x="35" y="28"/>
                </a:cxn>
                <a:cxn ang="0">
                  <a:pos x="45" y="21"/>
                </a:cxn>
                <a:cxn ang="0">
                  <a:pos x="51" y="9"/>
                </a:cxn>
                <a:cxn ang="0">
                  <a:pos x="54" y="3"/>
                </a:cxn>
              </a:cxnLst>
              <a:rect l="0" t="0" r="r" b="b"/>
              <a:pathLst>
                <a:path w="59" h="39">
                  <a:moveTo>
                    <a:pt x="54" y="3"/>
                  </a:moveTo>
                  <a:cubicBezTo>
                    <a:pt x="50" y="6"/>
                    <a:pt x="39" y="16"/>
                    <a:pt x="26" y="13"/>
                  </a:cubicBezTo>
                  <a:cubicBezTo>
                    <a:pt x="12" y="9"/>
                    <a:pt x="22" y="20"/>
                    <a:pt x="14" y="19"/>
                  </a:cubicBezTo>
                  <a:cubicBezTo>
                    <a:pt x="7" y="17"/>
                    <a:pt x="8" y="24"/>
                    <a:pt x="4" y="22"/>
                  </a:cubicBezTo>
                  <a:cubicBezTo>
                    <a:pt x="0" y="21"/>
                    <a:pt x="2" y="23"/>
                    <a:pt x="5" y="31"/>
                  </a:cubicBezTo>
                  <a:cubicBezTo>
                    <a:pt x="5" y="34"/>
                    <a:pt x="9" y="36"/>
                    <a:pt x="14" y="36"/>
                  </a:cubicBezTo>
                  <a:cubicBezTo>
                    <a:pt x="19" y="35"/>
                    <a:pt x="21" y="39"/>
                    <a:pt x="21" y="36"/>
                  </a:cubicBezTo>
                  <a:cubicBezTo>
                    <a:pt x="22" y="33"/>
                    <a:pt x="32" y="35"/>
                    <a:pt x="35" y="28"/>
                  </a:cubicBezTo>
                  <a:cubicBezTo>
                    <a:pt x="39" y="22"/>
                    <a:pt x="51" y="27"/>
                    <a:pt x="45" y="21"/>
                  </a:cubicBezTo>
                  <a:cubicBezTo>
                    <a:pt x="40" y="16"/>
                    <a:pt x="44" y="15"/>
                    <a:pt x="51" y="9"/>
                  </a:cubicBezTo>
                  <a:cubicBezTo>
                    <a:pt x="59" y="2"/>
                    <a:pt x="58" y="0"/>
                    <a:pt x="54" y="3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899845" y="6193840"/>
              <a:ext cx="1154033" cy="728590"/>
            </a:xfrm>
            <a:custGeom>
              <a:avLst/>
              <a:gdLst/>
              <a:ahLst/>
              <a:cxnLst>
                <a:cxn ang="0">
                  <a:pos x="337" y="146"/>
                </a:cxn>
                <a:cxn ang="0">
                  <a:pos x="318" y="107"/>
                </a:cxn>
                <a:cxn ang="0">
                  <a:pos x="337" y="82"/>
                </a:cxn>
                <a:cxn ang="0">
                  <a:pos x="338" y="53"/>
                </a:cxn>
                <a:cxn ang="0">
                  <a:pos x="336" y="25"/>
                </a:cxn>
                <a:cxn ang="0">
                  <a:pos x="346" y="10"/>
                </a:cxn>
                <a:cxn ang="0">
                  <a:pos x="331" y="12"/>
                </a:cxn>
                <a:cxn ang="0">
                  <a:pos x="318" y="5"/>
                </a:cxn>
                <a:cxn ang="0">
                  <a:pos x="300" y="8"/>
                </a:cxn>
                <a:cxn ang="0">
                  <a:pos x="279" y="12"/>
                </a:cxn>
                <a:cxn ang="0">
                  <a:pos x="259" y="16"/>
                </a:cxn>
                <a:cxn ang="0">
                  <a:pos x="225" y="12"/>
                </a:cxn>
                <a:cxn ang="0">
                  <a:pos x="202" y="16"/>
                </a:cxn>
                <a:cxn ang="0">
                  <a:pos x="177" y="22"/>
                </a:cxn>
                <a:cxn ang="0">
                  <a:pos x="134" y="43"/>
                </a:cxn>
                <a:cxn ang="0">
                  <a:pos x="120" y="48"/>
                </a:cxn>
                <a:cxn ang="0">
                  <a:pos x="104" y="54"/>
                </a:cxn>
                <a:cxn ang="0">
                  <a:pos x="79" y="70"/>
                </a:cxn>
                <a:cxn ang="0">
                  <a:pos x="103" y="150"/>
                </a:cxn>
                <a:cxn ang="0">
                  <a:pos x="103" y="164"/>
                </a:cxn>
                <a:cxn ang="0">
                  <a:pos x="60" y="173"/>
                </a:cxn>
                <a:cxn ang="0">
                  <a:pos x="38" y="188"/>
                </a:cxn>
                <a:cxn ang="0">
                  <a:pos x="31" y="211"/>
                </a:cxn>
                <a:cxn ang="0">
                  <a:pos x="4" y="231"/>
                </a:cxn>
                <a:cxn ang="0">
                  <a:pos x="0" y="234"/>
                </a:cxn>
                <a:cxn ang="0">
                  <a:pos x="371" y="234"/>
                </a:cxn>
                <a:cxn ang="0">
                  <a:pos x="369" y="227"/>
                </a:cxn>
                <a:cxn ang="0">
                  <a:pos x="337" y="146"/>
                </a:cxn>
              </a:cxnLst>
              <a:rect l="0" t="0" r="r" b="b"/>
              <a:pathLst>
                <a:path w="371" h="234">
                  <a:moveTo>
                    <a:pt x="337" y="146"/>
                  </a:moveTo>
                  <a:cubicBezTo>
                    <a:pt x="334" y="135"/>
                    <a:pt x="317" y="117"/>
                    <a:pt x="318" y="107"/>
                  </a:cubicBezTo>
                  <a:cubicBezTo>
                    <a:pt x="319" y="97"/>
                    <a:pt x="337" y="88"/>
                    <a:pt x="337" y="82"/>
                  </a:cubicBezTo>
                  <a:cubicBezTo>
                    <a:pt x="336" y="66"/>
                    <a:pt x="345" y="77"/>
                    <a:pt x="338" y="53"/>
                  </a:cubicBezTo>
                  <a:cubicBezTo>
                    <a:pt x="333" y="38"/>
                    <a:pt x="342" y="29"/>
                    <a:pt x="336" y="25"/>
                  </a:cubicBezTo>
                  <a:cubicBezTo>
                    <a:pt x="330" y="21"/>
                    <a:pt x="344" y="18"/>
                    <a:pt x="346" y="10"/>
                  </a:cubicBezTo>
                  <a:cubicBezTo>
                    <a:pt x="342" y="10"/>
                    <a:pt x="336" y="8"/>
                    <a:pt x="331" y="12"/>
                  </a:cubicBezTo>
                  <a:cubicBezTo>
                    <a:pt x="324" y="16"/>
                    <a:pt x="327" y="9"/>
                    <a:pt x="318" y="5"/>
                  </a:cubicBezTo>
                  <a:cubicBezTo>
                    <a:pt x="309" y="0"/>
                    <a:pt x="313" y="14"/>
                    <a:pt x="300" y="8"/>
                  </a:cubicBezTo>
                  <a:cubicBezTo>
                    <a:pt x="287" y="2"/>
                    <a:pt x="292" y="9"/>
                    <a:pt x="279" y="12"/>
                  </a:cubicBezTo>
                  <a:cubicBezTo>
                    <a:pt x="266" y="15"/>
                    <a:pt x="267" y="24"/>
                    <a:pt x="259" y="16"/>
                  </a:cubicBezTo>
                  <a:cubicBezTo>
                    <a:pt x="254" y="10"/>
                    <a:pt x="237" y="8"/>
                    <a:pt x="225" y="12"/>
                  </a:cubicBezTo>
                  <a:cubicBezTo>
                    <a:pt x="213" y="17"/>
                    <a:pt x="206" y="9"/>
                    <a:pt x="202" y="16"/>
                  </a:cubicBezTo>
                  <a:cubicBezTo>
                    <a:pt x="198" y="23"/>
                    <a:pt x="194" y="20"/>
                    <a:pt x="177" y="22"/>
                  </a:cubicBezTo>
                  <a:cubicBezTo>
                    <a:pt x="159" y="23"/>
                    <a:pt x="138" y="31"/>
                    <a:pt x="134" y="43"/>
                  </a:cubicBezTo>
                  <a:cubicBezTo>
                    <a:pt x="130" y="56"/>
                    <a:pt x="125" y="41"/>
                    <a:pt x="120" y="48"/>
                  </a:cubicBezTo>
                  <a:cubicBezTo>
                    <a:pt x="114" y="54"/>
                    <a:pt x="112" y="44"/>
                    <a:pt x="104" y="54"/>
                  </a:cubicBezTo>
                  <a:cubicBezTo>
                    <a:pt x="99" y="62"/>
                    <a:pt x="89" y="73"/>
                    <a:pt x="79" y="70"/>
                  </a:cubicBezTo>
                  <a:cubicBezTo>
                    <a:pt x="100" y="80"/>
                    <a:pt x="86" y="143"/>
                    <a:pt x="103" y="150"/>
                  </a:cubicBezTo>
                  <a:cubicBezTo>
                    <a:pt x="112" y="153"/>
                    <a:pt x="104" y="156"/>
                    <a:pt x="103" y="164"/>
                  </a:cubicBezTo>
                  <a:cubicBezTo>
                    <a:pt x="102" y="172"/>
                    <a:pt x="69" y="161"/>
                    <a:pt x="60" y="173"/>
                  </a:cubicBezTo>
                  <a:cubicBezTo>
                    <a:pt x="50" y="186"/>
                    <a:pt x="30" y="174"/>
                    <a:pt x="38" y="188"/>
                  </a:cubicBezTo>
                  <a:cubicBezTo>
                    <a:pt x="45" y="202"/>
                    <a:pt x="51" y="204"/>
                    <a:pt x="31" y="211"/>
                  </a:cubicBezTo>
                  <a:cubicBezTo>
                    <a:pt x="11" y="219"/>
                    <a:pt x="11" y="218"/>
                    <a:pt x="4" y="231"/>
                  </a:cubicBezTo>
                  <a:cubicBezTo>
                    <a:pt x="4" y="232"/>
                    <a:pt x="2" y="233"/>
                    <a:pt x="0" y="234"/>
                  </a:cubicBezTo>
                  <a:cubicBezTo>
                    <a:pt x="371" y="234"/>
                    <a:pt x="371" y="234"/>
                    <a:pt x="371" y="234"/>
                  </a:cubicBezTo>
                  <a:cubicBezTo>
                    <a:pt x="370" y="232"/>
                    <a:pt x="370" y="229"/>
                    <a:pt x="369" y="227"/>
                  </a:cubicBezTo>
                  <a:cubicBezTo>
                    <a:pt x="361" y="142"/>
                    <a:pt x="345" y="172"/>
                    <a:pt x="337" y="146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3878655" y="6169031"/>
              <a:ext cx="335505" cy="732507"/>
            </a:xfrm>
            <a:custGeom>
              <a:avLst/>
              <a:gdLst/>
              <a:ahLst/>
              <a:cxnLst>
                <a:cxn ang="0">
                  <a:pos x="91" y="130"/>
                </a:cxn>
                <a:cxn ang="0">
                  <a:pos x="82" y="126"/>
                </a:cxn>
                <a:cxn ang="0">
                  <a:pos x="64" y="112"/>
                </a:cxn>
                <a:cxn ang="0">
                  <a:pos x="90" y="72"/>
                </a:cxn>
                <a:cxn ang="0">
                  <a:pos x="81" y="54"/>
                </a:cxn>
                <a:cxn ang="0">
                  <a:pos x="77" y="34"/>
                </a:cxn>
                <a:cxn ang="0">
                  <a:pos x="90" y="14"/>
                </a:cxn>
                <a:cxn ang="0">
                  <a:pos x="72" y="24"/>
                </a:cxn>
                <a:cxn ang="0">
                  <a:pos x="63" y="6"/>
                </a:cxn>
                <a:cxn ang="0">
                  <a:pos x="33" y="17"/>
                </a:cxn>
                <a:cxn ang="0">
                  <a:pos x="29" y="18"/>
                </a:cxn>
                <a:cxn ang="0">
                  <a:pos x="19" y="33"/>
                </a:cxn>
                <a:cxn ang="0">
                  <a:pos x="21" y="61"/>
                </a:cxn>
                <a:cxn ang="0">
                  <a:pos x="20" y="90"/>
                </a:cxn>
                <a:cxn ang="0">
                  <a:pos x="1" y="115"/>
                </a:cxn>
                <a:cxn ang="0">
                  <a:pos x="20" y="154"/>
                </a:cxn>
                <a:cxn ang="0">
                  <a:pos x="52" y="235"/>
                </a:cxn>
                <a:cxn ang="0">
                  <a:pos x="69" y="188"/>
                </a:cxn>
                <a:cxn ang="0">
                  <a:pos x="98" y="167"/>
                </a:cxn>
                <a:cxn ang="0">
                  <a:pos x="102" y="142"/>
                </a:cxn>
                <a:cxn ang="0">
                  <a:pos x="91" y="130"/>
                </a:cxn>
              </a:cxnLst>
              <a:rect l="0" t="0" r="r" b="b"/>
              <a:pathLst>
                <a:path w="108" h="235">
                  <a:moveTo>
                    <a:pt x="91" y="130"/>
                  </a:moveTo>
                  <a:cubicBezTo>
                    <a:pt x="90" y="121"/>
                    <a:pt x="87" y="128"/>
                    <a:pt x="82" y="126"/>
                  </a:cubicBezTo>
                  <a:cubicBezTo>
                    <a:pt x="78" y="123"/>
                    <a:pt x="67" y="127"/>
                    <a:pt x="64" y="112"/>
                  </a:cubicBezTo>
                  <a:cubicBezTo>
                    <a:pt x="62" y="104"/>
                    <a:pt x="98" y="80"/>
                    <a:pt x="90" y="72"/>
                  </a:cubicBezTo>
                  <a:cubicBezTo>
                    <a:pt x="85" y="65"/>
                    <a:pt x="94" y="62"/>
                    <a:pt x="81" y="54"/>
                  </a:cubicBezTo>
                  <a:cubicBezTo>
                    <a:pt x="72" y="50"/>
                    <a:pt x="70" y="38"/>
                    <a:pt x="77" y="34"/>
                  </a:cubicBezTo>
                  <a:cubicBezTo>
                    <a:pt x="84" y="31"/>
                    <a:pt x="94" y="21"/>
                    <a:pt x="90" y="14"/>
                  </a:cubicBezTo>
                  <a:cubicBezTo>
                    <a:pt x="86" y="8"/>
                    <a:pt x="76" y="26"/>
                    <a:pt x="72" y="24"/>
                  </a:cubicBezTo>
                  <a:cubicBezTo>
                    <a:pt x="68" y="22"/>
                    <a:pt x="73" y="9"/>
                    <a:pt x="63" y="6"/>
                  </a:cubicBezTo>
                  <a:cubicBezTo>
                    <a:pt x="44" y="0"/>
                    <a:pt x="36" y="15"/>
                    <a:pt x="33" y="17"/>
                  </a:cubicBezTo>
                  <a:cubicBezTo>
                    <a:pt x="32" y="18"/>
                    <a:pt x="30" y="18"/>
                    <a:pt x="29" y="18"/>
                  </a:cubicBezTo>
                  <a:cubicBezTo>
                    <a:pt x="27" y="26"/>
                    <a:pt x="13" y="29"/>
                    <a:pt x="19" y="33"/>
                  </a:cubicBezTo>
                  <a:cubicBezTo>
                    <a:pt x="25" y="37"/>
                    <a:pt x="16" y="46"/>
                    <a:pt x="21" y="61"/>
                  </a:cubicBezTo>
                  <a:cubicBezTo>
                    <a:pt x="28" y="85"/>
                    <a:pt x="19" y="74"/>
                    <a:pt x="20" y="90"/>
                  </a:cubicBezTo>
                  <a:cubicBezTo>
                    <a:pt x="20" y="96"/>
                    <a:pt x="2" y="105"/>
                    <a:pt x="1" y="115"/>
                  </a:cubicBezTo>
                  <a:cubicBezTo>
                    <a:pt x="0" y="125"/>
                    <a:pt x="17" y="143"/>
                    <a:pt x="20" y="154"/>
                  </a:cubicBezTo>
                  <a:cubicBezTo>
                    <a:pt x="28" y="180"/>
                    <a:pt x="44" y="150"/>
                    <a:pt x="52" y="235"/>
                  </a:cubicBezTo>
                  <a:cubicBezTo>
                    <a:pt x="86" y="216"/>
                    <a:pt x="56" y="199"/>
                    <a:pt x="69" y="188"/>
                  </a:cubicBezTo>
                  <a:cubicBezTo>
                    <a:pt x="82" y="177"/>
                    <a:pt x="88" y="171"/>
                    <a:pt x="98" y="167"/>
                  </a:cubicBezTo>
                  <a:cubicBezTo>
                    <a:pt x="108" y="163"/>
                    <a:pt x="93" y="160"/>
                    <a:pt x="102" y="142"/>
                  </a:cubicBezTo>
                  <a:cubicBezTo>
                    <a:pt x="96" y="138"/>
                    <a:pt x="92" y="140"/>
                    <a:pt x="91" y="130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5198482" y="6751381"/>
              <a:ext cx="771531" cy="171049"/>
            </a:xfrm>
            <a:custGeom>
              <a:avLst/>
              <a:gdLst/>
              <a:ahLst/>
              <a:cxnLst>
                <a:cxn ang="0">
                  <a:pos x="235" y="14"/>
                </a:cxn>
                <a:cxn ang="0">
                  <a:pos x="210" y="19"/>
                </a:cxn>
                <a:cxn ang="0">
                  <a:pos x="191" y="17"/>
                </a:cxn>
                <a:cxn ang="0">
                  <a:pos x="188" y="17"/>
                </a:cxn>
                <a:cxn ang="0">
                  <a:pos x="183" y="19"/>
                </a:cxn>
                <a:cxn ang="0">
                  <a:pos x="176" y="16"/>
                </a:cxn>
                <a:cxn ang="0">
                  <a:pos x="178" y="10"/>
                </a:cxn>
                <a:cxn ang="0">
                  <a:pos x="185" y="14"/>
                </a:cxn>
                <a:cxn ang="0">
                  <a:pos x="180" y="7"/>
                </a:cxn>
                <a:cxn ang="0">
                  <a:pos x="173" y="8"/>
                </a:cxn>
                <a:cxn ang="0">
                  <a:pos x="154" y="6"/>
                </a:cxn>
                <a:cxn ang="0">
                  <a:pos x="138" y="12"/>
                </a:cxn>
                <a:cxn ang="0">
                  <a:pos x="120" y="26"/>
                </a:cxn>
                <a:cxn ang="0">
                  <a:pos x="90" y="22"/>
                </a:cxn>
                <a:cxn ang="0">
                  <a:pos x="74" y="17"/>
                </a:cxn>
                <a:cxn ang="0">
                  <a:pos x="49" y="7"/>
                </a:cxn>
                <a:cxn ang="0">
                  <a:pos x="13" y="7"/>
                </a:cxn>
                <a:cxn ang="0">
                  <a:pos x="6" y="44"/>
                </a:cxn>
                <a:cxn ang="0">
                  <a:pos x="2" y="55"/>
                </a:cxn>
                <a:cxn ang="0">
                  <a:pos x="248" y="55"/>
                </a:cxn>
                <a:cxn ang="0">
                  <a:pos x="237" y="17"/>
                </a:cxn>
                <a:cxn ang="0">
                  <a:pos x="235" y="14"/>
                </a:cxn>
              </a:cxnLst>
              <a:rect l="0" t="0" r="r" b="b"/>
              <a:pathLst>
                <a:path w="248" h="55">
                  <a:moveTo>
                    <a:pt x="235" y="14"/>
                  </a:moveTo>
                  <a:cubicBezTo>
                    <a:pt x="211" y="21"/>
                    <a:pt x="214" y="23"/>
                    <a:pt x="210" y="19"/>
                  </a:cubicBezTo>
                  <a:cubicBezTo>
                    <a:pt x="205" y="14"/>
                    <a:pt x="201" y="27"/>
                    <a:pt x="191" y="17"/>
                  </a:cubicBezTo>
                  <a:cubicBezTo>
                    <a:pt x="188" y="14"/>
                    <a:pt x="187" y="15"/>
                    <a:pt x="188" y="17"/>
                  </a:cubicBezTo>
                  <a:cubicBezTo>
                    <a:pt x="189" y="20"/>
                    <a:pt x="185" y="23"/>
                    <a:pt x="183" y="19"/>
                  </a:cubicBezTo>
                  <a:cubicBezTo>
                    <a:pt x="181" y="15"/>
                    <a:pt x="178" y="19"/>
                    <a:pt x="176" y="16"/>
                  </a:cubicBezTo>
                  <a:cubicBezTo>
                    <a:pt x="174" y="14"/>
                    <a:pt x="178" y="13"/>
                    <a:pt x="178" y="10"/>
                  </a:cubicBezTo>
                  <a:cubicBezTo>
                    <a:pt x="179" y="7"/>
                    <a:pt x="184" y="15"/>
                    <a:pt x="185" y="14"/>
                  </a:cubicBezTo>
                  <a:cubicBezTo>
                    <a:pt x="187" y="14"/>
                    <a:pt x="183" y="10"/>
                    <a:pt x="180" y="7"/>
                  </a:cubicBezTo>
                  <a:cubicBezTo>
                    <a:pt x="178" y="4"/>
                    <a:pt x="177" y="6"/>
                    <a:pt x="173" y="8"/>
                  </a:cubicBezTo>
                  <a:cubicBezTo>
                    <a:pt x="168" y="13"/>
                    <a:pt x="163" y="0"/>
                    <a:pt x="154" y="6"/>
                  </a:cubicBezTo>
                  <a:cubicBezTo>
                    <a:pt x="144" y="11"/>
                    <a:pt x="143" y="5"/>
                    <a:pt x="138" y="12"/>
                  </a:cubicBezTo>
                  <a:cubicBezTo>
                    <a:pt x="134" y="17"/>
                    <a:pt x="137" y="8"/>
                    <a:pt x="120" y="26"/>
                  </a:cubicBezTo>
                  <a:cubicBezTo>
                    <a:pt x="110" y="37"/>
                    <a:pt x="97" y="21"/>
                    <a:pt x="90" y="22"/>
                  </a:cubicBezTo>
                  <a:cubicBezTo>
                    <a:pt x="83" y="23"/>
                    <a:pt x="82" y="15"/>
                    <a:pt x="74" y="17"/>
                  </a:cubicBezTo>
                  <a:cubicBezTo>
                    <a:pt x="66" y="19"/>
                    <a:pt x="80" y="14"/>
                    <a:pt x="49" y="7"/>
                  </a:cubicBezTo>
                  <a:cubicBezTo>
                    <a:pt x="22" y="2"/>
                    <a:pt x="16" y="9"/>
                    <a:pt x="13" y="7"/>
                  </a:cubicBezTo>
                  <a:cubicBezTo>
                    <a:pt x="0" y="20"/>
                    <a:pt x="14" y="29"/>
                    <a:pt x="6" y="44"/>
                  </a:cubicBezTo>
                  <a:cubicBezTo>
                    <a:pt x="3" y="48"/>
                    <a:pt x="2" y="52"/>
                    <a:pt x="2" y="55"/>
                  </a:cubicBezTo>
                  <a:cubicBezTo>
                    <a:pt x="248" y="55"/>
                    <a:pt x="248" y="55"/>
                    <a:pt x="248" y="55"/>
                  </a:cubicBezTo>
                  <a:cubicBezTo>
                    <a:pt x="244" y="42"/>
                    <a:pt x="241" y="29"/>
                    <a:pt x="237" y="17"/>
                  </a:cubicBezTo>
                  <a:cubicBezTo>
                    <a:pt x="236" y="17"/>
                    <a:pt x="236" y="16"/>
                    <a:pt x="235" y="14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037897" y="6182088"/>
              <a:ext cx="519576" cy="513147"/>
            </a:xfrm>
            <a:custGeom>
              <a:avLst/>
              <a:gdLst/>
              <a:ahLst/>
              <a:cxnLst>
                <a:cxn ang="0">
                  <a:pos x="163" y="1"/>
                </a:cxn>
                <a:cxn ang="0">
                  <a:pos x="148" y="8"/>
                </a:cxn>
                <a:cxn ang="0">
                  <a:pos x="128" y="7"/>
                </a:cxn>
                <a:cxn ang="0">
                  <a:pos x="88" y="22"/>
                </a:cxn>
                <a:cxn ang="0">
                  <a:pos x="68" y="15"/>
                </a:cxn>
                <a:cxn ang="0">
                  <a:pos x="45" y="23"/>
                </a:cxn>
                <a:cxn ang="0">
                  <a:pos x="37" y="22"/>
                </a:cxn>
                <a:cxn ang="0">
                  <a:pos x="26" y="17"/>
                </a:cxn>
                <a:cxn ang="0">
                  <a:pos x="24" y="31"/>
                </a:cxn>
                <a:cxn ang="0">
                  <a:pos x="27" y="37"/>
                </a:cxn>
                <a:cxn ang="0">
                  <a:pos x="19" y="37"/>
                </a:cxn>
                <a:cxn ang="0">
                  <a:pos x="14" y="50"/>
                </a:cxn>
                <a:cxn ang="0">
                  <a:pos x="8" y="47"/>
                </a:cxn>
                <a:cxn ang="0">
                  <a:pos x="5" y="62"/>
                </a:cxn>
                <a:cxn ang="0">
                  <a:pos x="8" y="88"/>
                </a:cxn>
                <a:cxn ang="0">
                  <a:pos x="15" y="88"/>
                </a:cxn>
                <a:cxn ang="0">
                  <a:pos x="18" y="87"/>
                </a:cxn>
                <a:cxn ang="0">
                  <a:pos x="18" y="93"/>
                </a:cxn>
                <a:cxn ang="0">
                  <a:pos x="25" y="103"/>
                </a:cxn>
                <a:cxn ang="0">
                  <a:pos x="16" y="113"/>
                </a:cxn>
                <a:cxn ang="0">
                  <a:pos x="19" y="115"/>
                </a:cxn>
                <a:cxn ang="0">
                  <a:pos x="12" y="115"/>
                </a:cxn>
                <a:cxn ang="0">
                  <a:pos x="9" y="119"/>
                </a:cxn>
                <a:cxn ang="0">
                  <a:pos x="11" y="123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2" y="137"/>
                </a:cxn>
                <a:cxn ang="0">
                  <a:pos x="2" y="146"/>
                </a:cxn>
                <a:cxn ang="0">
                  <a:pos x="1" y="150"/>
                </a:cxn>
                <a:cxn ang="0">
                  <a:pos x="8" y="152"/>
                </a:cxn>
                <a:cxn ang="0">
                  <a:pos x="12" y="157"/>
                </a:cxn>
                <a:cxn ang="0">
                  <a:pos x="30" y="164"/>
                </a:cxn>
                <a:cxn ang="0">
                  <a:pos x="56" y="145"/>
                </a:cxn>
                <a:cxn ang="0">
                  <a:pos x="79" y="130"/>
                </a:cxn>
                <a:cxn ang="0">
                  <a:pos x="111" y="110"/>
                </a:cxn>
                <a:cxn ang="0">
                  <a:pos x="133" y="96"/>
                </a:cxn>
                <a:cxn ang="0">
                  <a:pos x="139" y="84"/>
                </a:cxn>
                <a:cxn ang="0">
                  <a:pos x="139" y="83"/>
                </a:cxn>
                <a:cxn ang="0">
                  <a:pos x="139" y="81"/>
                </a:cxn>
                <a:cxn ang="0">
                  <a:pos x="138" y="71"/>
                </a:cxn>
                <a:cxn ang="0">
                  <a:pos x="142" y="50"/>
                </a:cxn>
                <a:cxn ang="0">
                  <a:pos x="140" y="33"/>
                </a:cxn>
                <a:cxn ang="0">
                  <a:pos x="153" y="24"/>
                </a:cxn>
                <a:cxn ang="0">
                  <a:pos x="166" y="8"/>
                </a:cxn>
                <a:cxn ang="0">
                  <a:pos x="166" y="4"/>
                </a:cxn>
                <a:cxn ang="0">
                  <a:pos x="163" y="1"/>
                </a:cxn>
              </a:cxnLst>
              <a:rect l="0" t="0" r="r" b="b"/>
              <a:pathLst>
                <a:path w="167" h="165">
                  <a:moveTo>
                    <a:pt x="163" y="1"/>
                  </a:moveTo>
                  <a:cubicBezTo>
                    <a:pt x="158" y="5"/>
                    <a:pt x="155" y="7"/>
                    <a:pt x="148" y="8"/>
                  </a:cubicBezTo>
                  <a:cubicBezTo>
                    <a:pt x="141" y="9"/>
                    <a:pt x="134" y="6"/>
                    <a:pt x="128" y="7"/>
                  </a:cubicBezTo>
                  <a:cubicBezTo>
                    <a:pt x="113" y="10"/>
                    <a:pt x="105" y="21"/>
                    <a:pt x="88" y="22"/>
                  </a:cubicBezTo>
                  <a:cubicBezTo>
                    <a:pt x="77" y="23"/>
                    <a:pt x="77" y="18"/>
                    <a:pt x="68" y="15"/>
                  </a:cubicBezTo>
                  <a:cubicBezTo>
                    <a:pt x="61" y="12"/>
                    <a:pt x="52" y="22"/>
                    <a:pt x="45" y="23"/>
                  </a:cubicBezTo>
                  <a:cubicBezTo>
                    <a:pt x="43" y="24"/>
                    <a:pt x="40" y="21"/>
                    <a:pt x="37" y="22"/>
                  </a:cubicBezTo>
                  <a:cubicBezTo>
                    <a:pt x="37" y="23"/>
                    <a:pt x="27" y="16"/>
                    <a:pt x="26" y="17"/>
                  </a:cubicBezTo>
                  <a:cubicBezTo>
                    <a:pt x="24" y="19"/>
                    <a:pt x="23" y="28"/>
                    <a:pt x="24" y="31"/>
                  </a:cubicBezTo>
                  <a:cubicBezTo>
                    <a:pt x="24" y="32"/>
                    <a:pt x="28" y="35"/>
                    <a:pt x="27" y="37"/>
                  </a:cubicBezTo>
                  <a:cubicBezTo>
                    <a:pt x="26" y="38"/>
                    <a:pt x="20" y="36"/>
                    <a:pt x="19" y="37"/>
                  </a:cubicBezTo>
                  <a:cubicBezTo>
                    <a:pt x="18" y="38"/>
                    <a:pt x="15" y="49"/>
                    <a:pt x="14" y="50"/>
                  </a:cubicBezTo>
                  <a:cubicBezTo>
                    <a:pt x="12" y="51"/>
                    <a:pt x="10" y="47"/>
                    <a:pt x="8" y="47"/>
                  </a:cubicBezTo>
                  <a:cubicBezTo>
                    <a:pt x="5" y="50"/>
                    <a:pt x="0" y="55"/>
                    <a:pt x="5" y="62"/>
                  </a:cubicBezTo>
                  <a:cubicBezTo>
                    <a:pt x="10" y="69"/>
                    <a:pt x="5" y="73"/>
                    <a:pt x="8" y="88"/>
                  </a:cubicBezTo>
                  <a:cubicBezTo>
                    <a:pt x="10" y="88"/>
                    <a:pt x="13" y="89"/>
                    <a:pt x="15" y="88"/>
                  </a:cubicBezTo>
                  <a:cubicBezTo>
                    <a:pt x="16" y="88"/>
                    <a:pt x="17" y="87"/>
                    <a:pt x="18" y="87"/>
                  </a:cubicBezTo>
                  <a:cubicBezTo>
                    <a:pt x="22" y="91"/>
                    <a:pt x="17" y="91"/>
                    <a:pt x="18" y="93"/>
                  </a:cubicBezTo>
                  <a:cubicBezTo>
                    <a:pt x="18" y="95"/>
                    <a:pt x="25" y="97"/>
                    <a:pt x="25" y="103"/>
                  </a:cubicBezTo>
                  <a:cubicBezTo>
                    <a:pt x="25" y="106"/>
                    <a:pt x="17" y="109"/>
                    <a:pt x="16" y="113"/>
                  </a:cubicBezTo>
                  <a:cubicBezTo>
                    <a:pt x="16" y="114"/>
                    <a:pt x="19" y="114"/>
                    <a:pt x="19" y="115"/>
                  </a:cubicBezTo>
                  <a:cubicBezTo>
                    <a:pt x="19" y="116"/>
                    <a:pt x="13" y="115"/>
                    <a:pt x="12" y="115"/>
                  </a:cubicBezTo>
                  <a:cubicBezTo>
                    <a:pt x="11" y="116"/>
                    <a:pt x="10" y="118"/>
                    <a:pt x="9" y="119"/>
                  </a:cubicBezTo>
                  <a:cubicBezTo>
                    <a:pt x="6" y="123"/>
                    <a:pt x="12" y="122"/>
                    <a:pt x="11" y="123"/>
                  </a:cubicBezTo>
                  <a:cubicBezTo>
                    <a:pt x="10" y="125"/>
                    <a:pt x="2" y="134"/>
                    <a:pt x="0" y="134"/>
                  </a:cubicBezTo>
                  <a:cubicBezTo>
                    <a:pt x="0" y="135"/>
                    <a:pt x="0" y="136"/>
                    <a:pt x="1" y="135"/>
                  </a:cubicBezTo>
                  <a:cubicBezTo>
                    <a:pt x="2" y="135"/>
                    <a:pt x="1" y="136"/>
                    <a:pt x="2" y="137"/>
                  </a:cubicBezTo>
                  <a:cubicBezTo>
                    <a:pt x="3" y="138"/>
                    <a:pt x="2" y="144"/>
                    <a:pt x="2" y="146"/>
                  </a:cubicBezTo>
                  <a:cubicBezTo>
                    <a:pt x="3" y="148"/>
                    <a:pt x="2" y="148"/>
                    <a:pt x="1" y="150"/>
                  </a:cubicBezTo>
                  <a:cubicBezTo>
                    <a:pt x="3" y="153"/>
                    <a:pt x="4" y="149"/>
                    <a:pt x="8" y="152"/>
                  </a:cubicBezTo>
                  <a:cubicBezTo>
                    <a:pt x="9" y="153"/>
                    <a:pt x="10" y="156"/>
                    <a:pt x="12" y="157"/>
                  </a:cubicBezTo>
                  <a:cubicBezTo>
                    <a:pt x="15" y="160"/>
                    <a:pt x="25" y="165"/>
                    <a:pt x="30" y="164"/>
                  </a:cubicBezTo>
                  <a:cubicBezTo>
                    <a:pt x="35" y="163"/>
                    <a:pt x="51" y="149"/>
                    <a:pt x="56" y="145"/>
                  </a:cubicBezTo>
                  <a:cubicBezTo>
                    <a:pt x="64" y="140"/>
                    <a:pt x="71" y="135"/>
                    <a:pt x="79" y="130"/>
                  </a:cubicBezTo>
                  <a:cubicBezTo>
                    <a:pt x="89" y="123"/>
                    <a:pt x="100" y="117"/>
                    <a:pt x="111" y="110"/>
                  </a:cubicBezTo>
                  <a:cubicBezTo>
                    <a:pt x="117" y="106"/>
                    <a:pt x="127" y="102"/>
                    <a:pt x="133" y="96"/>
                  </a:cubicBezTo>
                  <a:cubicBezTo>
                    <a:pt x="135" y="94"/>
                    <a:pt x="138" y="87"/>
                    <a:pt x="139" y="84"/>
                  </a:cubicBezTo>
                  <a:cubicBezTo>
                    <a:pt x="139" y="84"/>
                    <a:pt x="139" y="83"/>
                    <a:pt x="139" y="83"/>
                  </a:cubicBezTo>
                  <a:cubicBezTo>
                    <a:pt x="139" y="82"/>
                    <a:pt x="139" y="81"/>
                    <a:pt x="139" y="81"/>
                  </a:cubicBezTo>
                  <a:cubicBezTo>
                    <a:pt x="138" y="77"/>
                    <a:pt x="138" y="74"/>
                    <a:pt x="138" y="71"/>
                  </a:cubicBezTo>
                  <a:cubicBezTo>
                    <a:pt x="139" y="64"/>
                    <a:pt x="144" y="57"/>
                    <a:pt x="142" y="50"/>
                  </a:cubicBezTo>
                  <a:cubicBezTo>
                    <a:pt x="141" y="43"/>
                    <a:pt x="138" y="40"/>
                    <a:pt x="140" y="33"/>
                  </a:cubicBezTo>
                  <a:cubicBezTo>
                    <a:pt x="142" y="24"/>
                    <a:pt x="148" y="28"/>
                    <a:pt x="153" y="24"/>
                  </a:cubicBezTo>
                  <a:cubicBezTo>
                    <a:pt x="157" y="23"/>
                    <a:pt x="164" y="14"/>
                    <a:pt x="166" y="8"/>
                  </a:cubicBezTo>
                  <a:cubicBezTo>
                    <a:pt x="167" y="6"/>
                    <a:pt x="167" y="5"/>
                    <a:pt x="166" y="4"/>
                  </a:cubicBezTo>
                  <a:cubicBezTo>
                    <a:pt x="165" y="2"/>
                    <a:pt x="164" y="0"/>
                    <a:pt x="163" y="1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5997428" y="6452371"/>
              <a:ext cx="118798" cy="168437"/>
            </a:xfrm>
            <a:custGeom>
              <a:avLst/>
              <a:gdLst/>
              <a:ahLst/>
              <a:cxnLst>
                <a:cxn ang="0">
                  <a:pos x="31" y="6"/>
                </a:cxn>
                <a:cxn ang="0">
                  <a:pos x="31" y="0"/>
                </a:cxn>
                <a:cxn ang="0">
                  <a:pos x="28" y="1"/>
                </a:cxn>
                <a:cxn ang="0">
                  <a:pos x="21" y="1"/>
                </a:cxn>
                <a:cxn ang="0">
                  <a:pos x="13" y="19"/>
                </a:cxn>
                <a:cxn ang="0">
                  <a:pos x="9" y="33"/>
                </a:cxn>
                <a:cxn ang="0">
                  <a:pos x="0" y="52"/>
                </a:cxn>
                <a:cxn ang="0">
                  <a:pos x="10" y="52"/>
                </a:cxn>
                <a:cxn ang="0">
                  <a:pos x="12" y="46"/>
                </a:cxn>
                <a:cxn ang="0">
                  <a:pos x="13" y="47"/>
                </a:cxn>
                <a:cxn ang="0">
                  <a:pos x="24" y="36"/>
                </a:cxn>
                <a:cxn ang="0">
                  <a:pos x="22" y="32"/>
                </a:cxn>
                <a:cxn ang="0">
                  <a:pos x="25" y="28"/>
                </a:cxn>
                <a:cxn ang="0">
                  <a:pos x="32" y="28"/>
                </a:cxn>
                <a:cxn ang="0">
                  <a:pos x="29" y="26"/>
                </a:cxn>
                <a:cxn ang="0">
                  <a:pos x="38" y="16"/>
                </a:cxn>
                <a:cxn ang="0">
                  <a:pos x="31" y="6"/>
                </a:cxn>
              </a:cxnLst>
              <a:rect l="0" t="0" r="r" b="b"/>
              <a:pathLst>
                <a:path w="38" h="54">
                  <a:moveTo>
                    <a:pt x="31" y="6"/>
                  </a:moveTo>
                  <a:cubicBezTo>
                    <a:pt x="30" y="4"/>
                    <a:pt x="35" y="4"/>
                    <a:pt x="31" y="0"/>
                  </a:cubicBezTo>
                  <a:cubicBezTo>
                    <a:pt x="30" y="0"/>
                    <a:pt x="29" y="1"/>
                    <a:pt x="28" y="1"/>
                  </a:cubicBezTo>
                  <a:cubicBezTo>
                    <a:pt x="26" y="2"/>
                    <a:pt x="23" y="1"/>
                    <a:pt x="21" y="1"/>
                  </a:cubicBezTo>
                  <a:cubicBezTo>
                    <a:pt x="24" y="12"/>
                    <a:pt x="11" y="7"/>
                    <a:pt x="13" y="19"/>
                  </a:cubicBezTo>
                  <a:cubicBezTo>
                    <a:pt x="15" y="30"/>
                    <a:pt x="11" y="20"/>
                    <a:pt x="9" y="33"/>
                  </a:cubicBezTo>
                  <a:cubicBezTo>
                    <a:pt x="7" y="46"/>
                    <a:pt x="5" y="40"/>
                    <a:pt x="0" y="52"/>
                  </a:cubicBezTo>
                  <a:cubicBezTo>
                    <a:pt x="3" y="52"/>
                    <a:pt x="8" y="54"/>
                    <a:pt x="10" y="52"/>
                  </a:cubicBezTo>
                  <a:cubicBezTo>
                    <a:pt x="11" y="51"/>
                    <a:pt x="11" y="46"/>
                    <a:pt x="12" y="46"/>
                  </a:cubicBezTo>
                  <a:cubicBezTo>
                    <a:pt x="12" y="46"/>
                    <a:pt x="12" y="47"/>
                    <a:pt x="13" y="47"/>
                  </a:cubicBezTo>
                  <a:cubicBezTo>
                    <a:pt x="15" y="47"/>
                    <a:pt x="23" y="38"/>
                    <a:pt x="24" y="36"/>
                  </a:cubicBezTo>
                  <a:cubicBezTo>
                    <a:pt x="25" y="35"/>
                    <a:pt x="19" y="36"/>
                    <a:pt x="22" y="32"/>
                  </a:cubicBezTo>
                  <a:cubicBezTo>
                    <a:pt x="23" y="31"/>
                    <a:pt x="24" y="29"/>
                    <a:pt x="25" y="28"/>
                  </a:cubicBezTo>
                  <a:cubicBezTo>
                    <a:pt x="26" y="28"/>
                    <a:pt x="32" y="29"/>
                    <a:pt x="32" y="28"/>
                  </a:cubicBezTo>
                  <a:cubicBezTo>
                    <a:pt x="32" y="27"/>
                    <a:pt x="29" y="27"/>
                    <a:pt x="29" y="26"/>
                  </a:cubicBezTo>
                  <a:cubicBezTo>
                    <a:pt x="30" y="22"/>
                    <a:pt x="38" y="19"/>
                    <a:pt x="38" y="16"/>
                  </a:cubicBezTo>
                  <a:cubicBezTo>
                    <a:pt x="38" y="10"/>
                    <a:pt x="31" y="8"/>
                    <a:pt x="31" y="6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6001344" y="6586860"/>
              <a:ext cx="323756" cy="335569"/>
            </a:xfrm>
            <a:custGeom>
              <a:avLst/>
              <a:gdLst/>
              <a:ahLst/>
              <a:cxnLst>
                <a:cxn ang="0">
                  <a:pos x="71" y="93"/>
                </a:cxn>
                <a:cxn ang="0">
                  <a:pos x="46" y="61"/>
                </a:cxn>
                <a:cxn ang="0">
                  <a:pos x="59" y="56"/>
                </a:cxn>
                <a:cxn ang="0">
                  <a:pos x="101" y="40"/>
                </a:cxn>
                <a:cxn ang="0">
                  <a:pos x="103" y="37"/>
                </a:cxn>
                <a:cxn ang="0">
                  <a:pos x="97" y="35"/>
                </a:cxn>
                <a:cxn ang="0">
                  <a:pos x="95" y="29"/>
                </a:cxn>
                <a:cxn ang="0">
                  <a:pos x="98" y="28"/>
                </a:cxn>
                <a:cxn ang="0">
                  <a:pos x="97" y="27"/>
                </a:cxn>
                <a:cxn ang="0">
                  <a:pos x="91" y="0"/>
                </a:cxn>
                <a:cxn ang="0">
                  <a:pos x="68" y="15"/>
                </a:cxn>
                <a:cxn ang="0">
                  <a:pos x="42" y="34"/>
                </a:cxn>
                <a:cxn ang="0">
                  <a:pos x="24" y="27"/>
                </a:cxn>
                <a:cxn ang="0">
                  <a:pos x="20" y="22"/>
                </a:cxn>
                <a:cxn ang="0">
                  <a:pos x="13" y="20"/>
                </a:cxn>
                <a:cxn ang="0">
                  <a:pos x="11" y="31"/>
                </a:cxn>
                <a:cxn ang="0">
                  <a:pos x="10" y="32"/>
                </a:cxn>
                <a:cxn ang="0">
                  <a:pos x="9" y="59"/>
                </a:cxn>
                <a:cxn ang="0">
                  <a:pos x="8" y="72"/>
                </a:cxn>
                <a:cxn ang="0">
                  <a:pos x="1" y="104"/>
                </a:cxn>
                <a:cxn ang="0">
                  <a:pos x="0" y="108"/>
                </a:cxn>
                <a:cxn ang="0">
                  <a:pos x="59" y="108"/>
                </a:cxn>
                <a:cxn ang="0">
                  <a:pos x="63" y="98"/>
                </a:cxn>
                <a:cxn ang="0">
                  <a:pos x="71" y="93"/>
                </a:cxn>
              </a:cxnLst>
              <a:rect l="0" t="0" r="r" b="b"/>
              <a:pathLst>
                <a:path w="104" h="108">
                  <a:moveTo>
                    <a:pt x="71" y="93"/>
                  </a:moveTo>
                  <a:cubicBezTo>
                    <a:pt x="71" y="89"/>
                    <a:pt x="46" y="63"/>
                    <a:pt x="46" y="61"/>
                  </a:cubicBezTo>
                  <a:cubicBezTo>
                    <a:pt x="46" y="60"/>
                    <a:pt x="58" y="57"/>
                    <a:pt x="59" y="56"/>
                  </a:cubicBezTo>
                  <a:cubicBezTo>
                    <a:pt x="67" y="54"/>
                    <a:pt x="94" y="48"/>
                    <a:pt x="101" y="40"/>
                  </a:cubicBezTo>
                  <a:cubicBezTo>
                    <a:pt x="102" y="39"/>
                    <a:pt x="103" y="38"/>
                    <a:pt x="103" y="37"/>
                  </a:cubicBezTo>
                  <a:cubicBezTo>
                    <a:pt x="104" y="31"/>
                    <a:pt x="99" y="35"/>
                    <a:pt x="97" y="35"/>
                  </a:cubicBezTo>
                  <a:cubicBezTo>
                    <a:pt x="97" y="35"/>
                    <a:pt x="95" y="29"/>
                    <a:pt x="95" y="29"/>
                  </a:cubicBezTo>
                  <a:cubicBezTo>
                    <a:pt x="96" y="28"/>
                    <a:pt x="97" y="29"/>
                    <a:pt x="98" y="28"/>
                  </a:cubicBezTo>
                  <a:cubicBezTo>
                    <a:pt x="98" y="28"/>
                    <a:pt x="97" y="27"/>
                    <a:pt x="97" y="27"/>
                  </a:cubicBezTo>
                  <a:cubicBezTo>
                    <a:pt x="95" y="18"/>
                    <a:pt x="93" y="9"/>
                    <a:pt x="91" y="0"/>
                  </a:cubicBezTo>
                  <a:cubicBezTo>
                    <a:pt x="83" y="5"/>
                    <a:pt x="76" y="10"/>
                    <a:pt x="68" y="15"/>
                  </a:cubicBezTo>
                  <a:cubicBezTo>
                    <a:pt x="63" y="19"/>
                    <a:pt x="47" y="33"/>
                    <a:pt x="42" y="34"/>
                  </a:cubicBezTo>
                  <a:cubicBezTo>
                    <a:pt x="37" y="35"/>
                    <a:pt x="27" y="30"/>
                    <a:pt x="24" y="27"/>
                  </a:cubicBezTo>
                  <a:cubicBezTo>
                    <a:pt x="22" y="26"/>
                    <a:pt x="21" y="23"/>
                    <a:pt x="20" y="22"/>
                  </a:cubicBezTo>
                  <a:cubicBezTo>
                    <a:pt x="16" y="19"/>
                    <a:pt x="15" y="23"/>
                    <a:pt x="13" y="20"/>
                  </a:cubicBezTo>
                  <a:cubicBezTo>
                    <a:pt x="11" y="21"/>
                    <a:pt x="11" y="27"/>
                    <a:pt x="11" y="31"/>
                  </a:cubicBezTo>
                  <a:cubicBezTo>
                    <a:pt x="11" y="31"/>
                    <a:pt x="11" y="32"/>
                    <a:pt x="10" y="32"/>
                  </a:cubicBezTo>
                  <a:cubicBezTo>
                    <a:pt x="10" y="38"/>
                    <a:pt x="12" y="51"/>
                    <a:pt x="9" y="59"/>
                  </a:cubicBezTo>
                  <a:cubicBezTo>
                    <a:pt x="8" y="64"/>
                    <a:pt x="8" y="67"/>
                    <a:pt x="8" y="72"/>
                  </a:cubicBezTo>
                  <a:cubicBezTo>
                    <a:pt x="9" y="77"/>
                    <a:pt x="0" y="93"/>
                    <a:pt x="1" y="104"/>
                  </a:cubicBezTo>
                  <a:cubicBezTo>
                    <a:pt x="1" y="105"/>
                    <a:pt x="1" y="106"/>
                    <a:pt x="0" y="108"/>
                  </a:cubicBezTo>
                  <a:cubicBezTo>
                    <a:pt x="59" y="108"/>
                    <a:pt x="59" y="108"/>
                    <a:pt x="59" y="108"/>
                  </a:cubicBezTo>
                  <a:cubicBezTo>
                    <a:pt x="61" y="105"/>
                    <a:pt x="61" y="101"/>
                    <a:pt x="63" y="98"/>
                  </a:cubicBezTo>
                  <a:cubicBezTo>
                    <a:pt x="64" y="97"/>
                    <a:pt x="71" y="94"/>
                    <a:pt x="71" y="93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2535388" y="6319189"/>
              <a:ext cx="712785" cy="603241"/>
            </a:xfrm>
            <a:custGeom>
              <a:avLst/>
              <a:gdLst/>
              <a:ahLst/>
              <a:cxnLst>
                <a:cxn ang="0">
                  <a:pos x="148" y="171"/>
                </a:cxn>
                <a:cxn ang="0">
                  <a:pos x="155" y="148"/>
                </a:cxn>
                <a:cxn ang="0">
                  <a:pos x="177" y="133"/>
                </a:cxn>
                <a:cxn ang="0">
                  <a:pos x="220" y="124"/>
                </a:cxn>
                <a:cxn ang="0">
                  <a:pos x="220" y="110"/>
                </a:cxn>
                <a:cxn ang="0">
                  <a:pos x="196" y="30"/>
                </a:cxn>
                <a:cxn ang="0">
                  <a:pos x="178" y="22"/>
                </a:cxn>
                <a:cxn ang="0">
                  <a:pos x="163" y="25"/>
                </a:cxn>
                <a:cxn ang="0">
                  <a:pos x="131" y="25"/>
                </a:cxn>
                <a:cxn ang="0">
                  <a:pos x="113" y="5"/>
                </a:cxn>
                <a:cxn ang="0">
                  <a:pos x="63" y="78"/>
                </a:cxn>
                <a:cxn ang="0">
                  <a:pos x="28" y="106"/>
                </a:cxn>
                <a:cxn ang="0">
                  <a:pos x="15" y="135"/>
                </a:cxn>
                <a:cxn ang="0">
                  <a:pos x="11" y="194"/>
                </a:cxn>
                <a:cxn ang="0">
                  <a:pos x="117" y="194"/>
                </a:cxn>
                <a:cxn ang="0">
                  <a:pos x="121" y="191"/>
                </a:cxn>
                <a:cxn ang="0">
                  <a:pos x="148" y="171"/>
                </a:cxn>
              </a:cxnLst>
              <a:rect l="0" t="0" r="r" b="b"/>
              <a:pathLst>
                <a:path w="229" h="194">
                  <a:moveTo>
                    <a:pt x="148" y="171"/>
                  </a:moveTo>
                  <a:cubicBezTo>
                    <a:pt x="168" y="164"/>
                    <a:pt x="162" y="162"/>
                    <a:pt x="155" y="148"/>
                  </a:cubicBezTo>
                  <a:cubicBezTo>
                    <a:pt x="147" y="134"/>
                    <a:pt x="167" y="146"/>
                    <a:pt x="177" y="133"/>
                  </a:cubicBezTo>
                  <a:cubicBezTo>
                    <a:pt x="186" y="121"/>
                    <a:pt x="219" y="132"/>
                    <a:pt x="220" y="124"/>
                  </a:cubicBezTo>
                  <a:cubicBezTo>
                    <a:pt x="221" y="116"/>
                    <a:pt x="229" y="113"/>
                    <a:pt x="220" y="110"/>
                  </a:cubicBezTo>
                  <a:cubicBezTo>
                    <a:pt x="203" y="103"/>
                    <a:pt x="217" y="40"/>
                    <a:pt x="196" y="30"/>
                  </a:cubicBezTo>
                  <a:cubicBezTo>
                    <a:pt x="194" y="29"/>
                    <a:pt x="179" y="32"/>
                    <a:pt x="178" y="22"/>
                  </a:cubicBezTo>
                  <a:cubicBezTo>
                    <a:pt x="176" y="13"/>
                    <a:pt x="175" y="30"/>
                    <a:pt x="163" y="25"/>
                  </a:cubicBezTo>
                  <a:cubicBezTo>
                    <a:pt x="155" y="20"/>
                    <a:pt x="151" y="34"/>
                    <a:pt x="131" y="25"/>
                  </a:cubicBezTo>
                  <a:cubicBezTo>
                    <a:pt x="110" y="14"/>
                    <a:pt x="127" y="0"/>
                    <a:pt x="113" y="5"/>
                  </a:cubicBezTo>
                  <a:cubicBezTo>
                    <a:pt x="94" y="11"/>
                    <a:pt x="100" y="64"/>
                    <a:pt x="63" y="78"/>
                  </a:cubicBezTo>
                  <a:cubicBezTo>
                    <a:pt x="27" y="92"/>
                    <a:pt x="42" y="93"/>
                    <a:pt x="28" y="106"/>
                  </a:cubicBezTo>
                  <a:cubicBezTo>
                    <a:pt x="13" y="119"/>
                    <a:pt x="29" y="116"/>
                    <a:pt x="15" y="135"/>
                  </a:cubicBezTo>
                  <a:cubicBezTo>
                    <a:pt x="0" y="156"/>
                    <a:pt x="13" y="178"/>
                    <a:pt x="11" y="194"/>
                  </a:cubicBezTo>
                  <a:cubicBezTo>
                    <a:pt x="117" y="194"/>
                    <a:pt x="117" y="194"/>
                    <a:pt x="117" y="194"/>
                  </a:cubicBezTo>
                  <a:cubicBezTo>
                    <a:pt x="119" y="193"/>
                    <a:pt x="121" y="192"/>
                    <a:pt x="121" y="191"/>
                  </a:cubicBezTo>
                  <a:cubicBezTo>
                    <a:pt x="128" y="178"/>
                    <a:pt x="128" y="179"/>
                    <a:pt x="148" y="171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347305" y="4976912"/>
              <a:ext cx="276759" cy="346015"/>
            </a:xfrm>
            <a:custGeom>
              <a:avLst/>
              <a:gdLst/>
              <a:ahLst/>
              <a:cxnLst>
                <a:cxn ang="0">
                  <a:pos x="83" y="75"/>
                </a:cxn>
                <a:cxn ang="0">
                  <a:pos x="78" y="60"/>
                </a:cxn>
                <a:cxn ang="0">
                  <a:pos x="70" y="44"/>
                </a:cxn>
                <a:cxn ang="0">
                  <a:pos x="63" y="32"/>
                </a:cxn>
                <a:cxn ang="0">
                  <a:pos x="61" y="21"/>
                </a:cxn>
                <a:cxn ang="0">
                  <a:pos x="48" y="14"/>
                </a:cxn>
                <a:cxn ang="0">
                  <a:pos x="21" y="4"/>
                </a:cxn>
                <a:cxn ang="0">
                  <a:pos x="0" y="12"/>
                </a:cxn>
                <a:cxn ang="0">
                  <a:pos x="23" y="39"/>
                </a:cxn>
                <a:cxn ang="0">
                  <a:pos x="35" y="58"/>
                </a:cxn>
                <a:cxn ang="0">
                  <a:pos x="37" y="95"/>
                </a:cxn>
                <a:cxn ang="0">
                  <a:pos x="39" y="111"/>
                </a:cxn>
                <a:cxn ang="0">
                  <a:pos x="47" y="105"/>
                </a:cxn>
                <a:cxn ang="0">
                  <a:pos x="58" y="81"/>
                </a:cxn>
                <a:cxn ang="0">
                  <a:pos x="65" y="75"/>
                </a:cxn>
                <a:cxn ang="0">
                  <a:pos x="79" y="78"/>
                </a:cxn>
                <a:cxn ang="0">
                  <a:pos x="83" y="75"/>
                </a:cxn>
              </a:cxnLst>
              <a:rect l="0" t="0" r="r" b="b"/>
              <a:pathLst>
                <a:path w="89" h="111">
                  <a:moveTo>
                    <a:pt x="83" y="75"/>
                  </a:moveTo>
                  <a:cubicBezTo>
                    <a:pt x="78" y="70"/>
                    <a:pt x="86" y="65"/>
                    <a:pt x="78" y="60"/>
                  </a:cubicBezTo>
                  <a:cubicBezTo>
                    <a:pt x="69" y="55"/>
                    <a:pt x="75" y="43"/>
                    <a:pt x="70" y="44"/>
                  </a:cubicBezTo>
                  <a:cubicBezTo>
                    <a:pt x="65" y="45"/>
                    <a:pt x="60" y="38"/>
                    <a:pt x="63" y="32"/>
                  </a:cubicBezTo>
                  <a:cubicBezTo>
                    <a:pt x="66" y="26"/>
                    <a:pt x="66" y="19"/>
                    <a:pt x="61" y="21"/>
                  </a:cubicBezTo>
                  <a:cubicBezTo>
                    <a:pt x="56" y="23"/>
                    <a:pt x="55" y="13"/>
                    <a:pt x="48" y="14"/>
                  </a:cubicBezTo>
                  <a:cubicBezTo>
                    <a:pt x="41" y="16"/>
                    <a:pt x="27" y="0"/>
                    <a:pt x="21" y="4"/>
                  </a:cubicBezTo>
                  <a:cubicBezTo>
                    <a:pt x="16" y="8"/>
                    <a:pt x="4" y="4"/>
                    <a:pt x="0" y="12"/>
                  </a:cubicBezTo>
                  <a:cubicBezTo>
                    <a:pt x="13" y="7"/>
                    <a:pt x="16" y="36"/>
                    <a:pt x="23" y="39"/>
                  </a:cubicBezTo>
                  <a:cubicBezTo>
                    <a:pt x="26" y="42"/>
                    <a:pt x="20" y="41"/>
                    <a:pt x="35" y="58"/>
                  </a:cubicBezTo>
                  <a:cubicBezTo>
                    <a:pt x="47" y="70"/>
                    <a:pt x="34" y="84"/>
                    <a:pt x="37" y="95"/>
                  </a:cubicBezTo>
                  <a:cubicBezTo>
                    <a:pt x="40" y="107"/>
                    <a:pt x="34" y="105"/>
                    <a:pt x="39" y="111"/>
                  </a:cubicBezTo>
                  <a:cubicBezTo>
                    <a:pt x="42" y="108"/>
                    <a:pt x="48" y="111"/>
                    <a:pt x="47" y="105"/>
                  </a:cubicBezTo>
                  <a:cubicBezTo>
                    <a:pt x="46" y="99"/>
                    <a:pt x="64" y="90"/>
                    <a:pt x="58" y="81"/>
                  </a:cubicBezTo>
                  <a:cubicBezTo>
                    <a:pt x="54" y="77"/>
                    <a:pt x="60" y="70"/>
                    <a:pt x="65" y="75"/>
                  </a:cubicBezTo>
                  <a:cubicBezTo>
                    <a:pt x="69" y="80"/>
                    <a:pt x="75" y="75"/>
                    <a:pt x="79" y="78"/>
                  </a:cubicBezTo>
                  <a:cubicBezTo>
                    <a:pt x="84" y="80"/>
                    <a:pt x="89" y="79"/>
                    <a:pt x="83" y="75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859061" y="4999109"/>
              <a:ext cx="728451" cy="535344"/>
            </a:xfrm>
            <a:custGeom>
              <a:avLst/>
              <a:gdLst/>
              <a:ahLst/>
              <a:cxnLst>
                <a:cxn ang="0">
                  <a:pos x="219" y="106"/>
                </a:cxn>
                <a:cxn ang="0">
                  <a:pos x="210" y="111"/>
                </a:cxn>
                <a:cxn ang="0">
                  <a:pos x="196" y="104"/>
                </a:cxn>
                <a:cxn ang="0">
                  <a:pos x="194" y="88"/>
                </a:cxn>
                <a:cxn ang="0">
                  <a:pos x="192" y="51"/>
                </a:cxn>
                <a:cxn ang="0">
                  <a:pos x="180" y="32"/>
                </a:cxn>
                <a:cxn ang="0">
                  <a:pos x="157" y="5"/>
                </a:cxn>
                <a:cxn ang="0">
                  <a:pos x="136" y="16"/>
                </a:cxn>
                <a:cxn ang="0">
                  <a:pos x="119" y="23"/>
                </a:cxn>
                <a:cxn ang="0">
                  <a:pos x="103" y="16"/>
                </a:cxn>
                <a:cxn ang="0">
                  <a:pos x="84" y="15"/>
                </a:cxn>
                <a:cxn ang="0">
                  <a:pos x="70" y="12"/>
                </a:cxn>
                <a:cxn ang="0">
                  <a:pos x="65" y="15"/>
                </a:cxn>
                <a:cxn ang="0">
                  <a:pos x="48" y="25"/>
                </a:cxn>
                <a:cxn ang="0">
                  <a:pos x="39" y="41"/>
                </a:cxn>
                <a:cxn ang="0">
                  <a:pos x="33" y="54"/>
                </a:cxn>
                <a:cxn ang="0">
                  <a:pos x="19" y="76"/>
                </a:cxn>
                <a:cxn ang="0">
                  <a:pos x="13" y="75"/>
                </a:cxn>
                <a:cxn ang="0">
                  <a:pos x="11" y="78"/>
                </a:cxn>
                <a:cxn ang="0">
                  <a:pos x="0" y="80"/>
                </a:cxn>
                <a:cxn ang="0">
                  <a:pos x="13" y="97"/>
                </a:cxn>
                <a:cxn ang="0">
                  <a:pos x="30" y="117"/>
                </a:cxn>
                <a:cxn ang="0">
                  <a:pos x="44" y="135"/>
                </a:cxn>
                <a:cxn ang="0">
                  <a:pos x="55" y="130"/>
                </a:cxn>
                <a:cxn ang="0">
                  <a:pos x="60" y="146"/>
                </a:cxn>
                <a:cxn ang="0">
                  <a:pos x="64" y="160"/>
                </a:cxn>
                <a:cxn ang="0">
                  <a:pos x="86" y="162"/>
                </a:cxn>
                <a:cxn ang="0">
                  <a:pos x="109" y="162"/>
                </a:cxn>
                <a:cxn ang="0">
                  <a:pos x="138" y="162"/>
                </a:cxn>
                <a:cxn ang="0">
                  <a:pos x="174" y="152"/>
                </a:cxn>
                <a:cxn ang="0">
                  <a:pos x="191" y="158"/>
                </a:cxn>
                <a:cxn ang="0">
                  <a:pos x="205" y="163"/>
                </a:cxn>
                <a:cxn ang="0">
                  <a:pos x="226" y="126"/>
                </a:cxn>
                <a:cxn ang="0">
                  <a:pos x="234" y="111"/>
                </a:cxn>
                <a:cxn ang="0">
                  <a:pos x="219" y="106"/>
                </a:cxn>
              </a:cxnLst>
              <a:rect l="0" t="0" r="r" b="b"/>
              <a:pathLst>
                <a:path w="234" h="172">
                  <a:moveTo>
                    <a:pt x="219" y="106"/>
                  </a:moveTo>
                  <a:cubicBezTo>
                    <a:pt x="214" y="111"/>
                    <a:pt x="211" y="107"/>
                    <a:pt x="210" y="111"/>
                  </a:cubicBezTo>
                  <a:cubicBezTo>
                    <a:pt x="208" y="114"/>
                    <a:pt x="203" y="113"/>
                    <a:pt x="196" y="104"/>
                  </a:cubicBezTo>
                  <a:cubicBezTo>
                    <a:pt x="191" y="98"/>
                    <a:pt x="197" y="100"/>
                    <a:pt x="194" y="88"/>
                  </a:cubicBezTo>
                  <a:cubicBezTo>
                    <a:pt x="191" y="77"/>
                    <a:pt x="204" y="63"/>
                    <a:pt x="192" y="51"/>
                  </a:cubicBezTo>
                  <a:cubicBezTo>
                    <a:pt x="177" y="34"/>
                    <a:pt x="183" y="35"/>
                    <a:pt x="180" y="32"/>
                  </a:cubicBezTo>
                  <a:cubicBezTo>
                    <a:pt x="173" y="29"/>
                    <a:pt x="170" y="0"/>
                    <a:pt x="157" y="5"/>
                  </a:cubicBezTo>
                  <a:cubicBezTo>
                    <a:pt x="145" y="6"/>
                    <a:pt x="151" y="14"/>
                    <a:pt x="136" y="16"/>
                  </a:cubicBezTo>
                  <a:cubicBezTo>
                    <a:pt x="122" y="17"/>
                    <a:pt x="124" y="17"/>
                    <a:pt x="119" y="23"/>
                  </a:cubicBezTo>
                  <a:cubicBezTo>
                    <a:pt x="113" y="29"/>
                    <a:pt x="111" y="13"/>
                    <a:pt x="103" y="16"/>
                  </a:cubicBezTo>
                  <a:cubicBezTo>
                    <a:pt x="95" y="18"/>
                    <a:pt x="97" y="14"/>
                    <a:pt x="84" y="15"/>
                  </a:cubicBezTo>
                  <a:cubicBezTo>
                    <a:pt x="75" y="15"/>
                    <a:pt x="74" y="7"/>
                    <a:pt x="70" y="12"/>
                  </a:cubicBezTo>
                  <a:cubicBezTo>
                    <a:pt x="67" y="17"/>
                    <a:pt x="68" y="12"/>
                    <a:pt x="65" y="15"/>
                  </a:cubicBezTo>
                  <a:cubicBezTo>
                    <a:pt x="55" y="28"/>
                    <a:pt x="54" y="17"/>
                    <a:pt x="48" y="25"/>
                  </a:cubicBezTo>
                  <a:cubicBezTo>
                    <a:pt x="42" y="31"/>
                    <a:pt x="48" y="31"/>
                    <a:pt x="39" y="41"/>
                  </a:cubicBezTo>
                  <a:cubicBezTo>
                    <a:pt x="31" y="49"/>
                    <a:pt x="37" y="46"/>
                    <a:pt x="33" y="54"/>
                  </a:cubicBezTo>
                  <a:cubicBezTo>
                    <a:pt x="29" y="61"/>
                    <a:pt x="22" y="76"/>
                    <a:pt x="19" y="76"/>
                  </a:cubicBezTo>
                  <a:cubicBezTo>
                    <a:pt x="17" y="77"/>
                    <a:pt x="16" y="74"/>
                    <a:pt x="13" y="75"/>
                  </a:cubicBezTo>
                  <a:cubicBezTo>
                    <a:pt x="9" y="76"/>
                    <a:pt x="15" y="77"/>
                    <a:pt x="11" y="78"/>
                  </a:cubicBezTo>
                  <a:cubicBezTo>
                    <a:pt x="6" y="79"/>
                    <a:pt x="1" y="79"/>
                    <a:pt x="0" y="80"/>
                  </a:cubicBezTo>
                  <a:cubicBezTo>
                    <a:pt x="6" y="90"/>
                    <a:pt x="14" y="90"/>
                    <a:pt x="13" y="97"/>
                  </a:cubicBezTo>
                  <a:cubicBezTo>
                    <a:pt x="10" y="112"/>
                    <a:pt x="36" y="108"/>
                    <a:pt x="30" y="117"/>
                  </a:cubicBezTo>
                  <a:cubicBezTo>
                    <a:pt x="26" y="122"/>
                    <a:pt x="31" y="132"/>
                    <a:pt x="44" y="135"/>
                  </a:cubicBezTo>
                  <a:cubicBezTo>
                    <a:pt x="54" y="138"/>
                    <a:pt x="49" y="127"/>
                    <a:pt x="55" y="130"/>
                  </a:cubicBezTo>
                  <a:cubicBezTo>
                    <a:pt x="74" y="140"/>
                    <a:pt x="45" y="132"/>
                    <a:pt x="60" y="146"/>
                  </a:cubicBezTo>
                  <a:cubicBezTo>
                    <a:pt x="79" y="154"/>
                    <a:pt x="58" y="155"/>
                    <a:pt x="64" y="160"/>
                  </a:cubicBezTo>
                  <a:cubicBezTo>
                    <a:pt x="71" y="165"/>
                    <a:pt x="74" y="155"/>
                    <a:pt x="86" y="162"/>
                  </a:cubicBezTo>
                  <a:cubicBezTo>
                    <a:pt x="97" y="169"/>
                    <a:pt x="100" y="161"/>
                    <a:pt x="109" y="162"/>
                  </a:cubicBezTo>
                  <a:cubicBezTo>
                    <a:pt x="118" y="163"/>
                    <a:pt x="126" y="172"/>
                    <a:pt x="138" y="162"/>
                  </a:cubicBezTo>
                  <a:cubicBezTo>
                    <a:pt x="147" y="154"/>
                    <a:pt x="167" y="145"/>
                    <a:pt x="174" y="152"/>
                  </a:cubicBezTo>
                  <a:cubicBezTo>
                    <a:pt x="179" y="158"/>
                    <a:pt x="184" y="148"/>
                    <a:pt x="191" y="158"/>
                  </a:cubicBezTo>
                  <a:cubicBezTo>
                    <a:pt x="195" y="164"/>
                    <a:pt x="200" y="162"/>
                    <a:pt x="205" y="163"/>
                  </a:cubicBezTo>
                  <a:cubicBezTo>
                    <a:pt x="206" y="139"/>
                    <a:pt x="213" y="129"/>
                    <a:pt x="226" y="126"/>
                  </a:cubicBezTo>
                  <a:cubicBezTo>
                    <a:pt x="233" y="124"/>
                    <a:pt x="233" y="118"/>
                    <a:pt x="234" y="111"/>
                  </a:cubicBezTo>
                  <a:cubicBezTo>
                    <a:pt x="230" y="103"/>
                    <a:pt x="222" y="104"/>
                    <a:pt x="219" y="106"/>
                  </a:cubicBezTo>
                  <a:close/>
                </a:path>
              </a:pathLst>
            </a:custGeom>
            <a:solidFill>
              <a:schemeClr val="accent4"/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5304225" y="5671553"/>
              <a:ext cx="238900" cy="233723"/>
            </a:xfrm>
            <a:custGeom>
              <a:avLst/>
              <a:gdLst/>
              <a:ahLst/>
              <a:cxnLst>
                <a:cxn ang="0">
                  <a:pos x="61" y="28"/>
                </a:cxn>
                <a:cxn ang="0">
                  <a:pos x="49" y="8"/>
                </a:cxn>
                <a:cxn ang="0">
                  <a:pos x="39" y="10"/>
                </a:cxn>
                <a:cxn ang="0">
                  <a:pos x="24" y="6"/>
                </a:cxn>
                <a:cxn ang="0">
                  <a:pos x="13" y="10"/>
                </a:cxn>
                <a:cxn ang="0">
                  <a:pos x="7" y="17"/>
                </a:cxn>
                <a:cxn ang="0">
                  <a:pos x="10" y="32"/>
                </a:cxn>
                <a:cxn ang="0">
                  <a:pos x="0" y="50"/>
                </a:cxn>
                <a:cxn ang="0">
                  <a:pos x="17" y="55"/>
                </a:cxn>
                <a:cxn ang="0">
                  <a:pos x="4" y="67"/>
                </a:cxn>
                <a:cxn ang="0">
                  <a:pos x="14" y="61"/>
                </a:cxn>
                <a:cxn ang="0">
                  <a:pos x="34" y="47"/>
                </a:cxn>
                <a:cxn ang="0">
                  <a:pos x="49" y="41"/>
                </a:cxn>
                <a:cxn ang="0">
                  <a:pos x="71" y="39"/>
                </a:cxn>
                <a:cxn ang="0">
                  <a:pos x="61" y="28"/>
                </a:cxn>
              </a:cxnLst>
              <a:rect l="0" t="0" r="r" b="b"/>
              <a:pathLst>
                <a:path w="77" h="75">
                  <a:moveTo>
                    <a:pt x="61" y="28"/>
                  </a:moveTo>
                  <a:cubicBezTo>
                    <a:pt x="49" y="21"/>
                    <a:pt x="48" y="17"/>
                    <a:pt x="49" y="8"/>
                  </a:cubicBezTo>
                  <a:cubicBezTo>
                    <a:pt x="43" y="8"/>
                    <a:pt x="45" y="10"/>
                    <a:pt x="39" y="10"/>
                  </a:cubicBezTo>
                  <a:cubicBezTo>
                    <a:pt x="34" y="10"/>
                    <a:pt x="31" y="0"/>
                    <a:pt x="24" y="6"/>
                  </a:cubicBezTo>
                  <a:cubicBezTo>
                    <a:pt x="18" y="13"/>
                    <a:pt x="15" y="2"/>
                    <a:pt x="13" y="10"/>
                  </a:cubicBezTo>
                  <a:cubicBezTo>
                    <a:pt x="12" y="17"/>
                    <a:pt x="8" y="10"/>
                    <a:pt x="7" y="17"/>
                  </a:cubicBezTo>
                  <a:cubicBezTo>
                    <a:pt x="16" y="22"/>
                    <a:pt x="17" y="29"/>
                    <a:pt x="10" y="32"/>
                  </a:cubicBezTo>
                  <a:cubicBezTo>
                    <a:pt x="3" y="35"/>
                    <a:pt x="8" y="45"/>
                    <a:pt x="0" y="50"/>
                  </a:cubicBezTo>
                  <a:cubicBezTo>
                    <a:pt x="0" y="62"/>
                    <a:pt x="27" y="49"/>
                    <a:pt x="17" y="55"/>
                  </a:cubicBezTo>
                  <a:cubicBezTo>
                    <a:pt x="8" y="61"/>
                    <a:pt x="4" y="60"/>
                    <a:pt x="4" y="67"/>
                  </a:cubicBezTo>
                  <a:cubicBezTo>
                    <a:pt x="3" y="75"/>
                    <a:pt x="7" y="67"/>
                    <a:pt x="14" y="61"/>
                  </a:cubicBezTo>
                  <a:cubicBezTo>
                    <a:pt x="25" y="51"/>
                    <a:pt x="28" y="57"/>
                    <a:pt x="34" y="47"/>
                  </a:cubicBezTo>
                  <a:cubicBezTo>
                    <a:pt x="42" y="31"/>
                    <a:pt x="41" y="47"/>
                    <a:pt x="49" y="41"/>
                  </a:cubicBezTo>
                  <a:cubicBezTo>
                    <a:pt x="56" y="35"/>
                    <a:pt x="66" y="48"/>
                    <a:pt x="71" y="39"/>
                  </a:cubicBezTo>
                  <a:cubicBezTo>
                    <a:pt x="77" y="30"/>
                    <a:pt x="73" y="35"/>
                    <a:pt x="61" y="28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5101878" y="3669890"/>
              <a:ext cx="378585" cy="279423"/>
            </a:xfrm>
            <a:custGeom>
              <a:avLst/>
              <a:gdLst/>
              <a:ahLst/>
              <a:cxnLst>
                <a:cxn ang="0">
                  <a:pos x="114" y="10"/>
                </a:cxn>
                <a:cxn ang="0">
                  <a:pos x="108" y="24"/>
                </a:cxn>
                <a:cxn ang="0">
                  <a:pos x="100" y="45"/>
                </a:cxn>
                <a:cxn ang="0">
                  <a:pos x="103" y="65"/>
                </a:cxn>
                <a:cxn ang="0">
                  <a:pos x="98" y="85"/>
                </a:cxn>
                <a:cxn ang="0">
                  <a:pos x="82" y="85"/>
                </a:cxn>
                <a:cxn ang="0">
                  <a:pos x="63" y="74"/>
                </a:cxn>
                <a:cxn ang="0">
                  <a:pos x="45" y="65"/>
                </a:cxn>
                <a:cxn ang="0">
                  <a:pos x="22" y="73"/>
                </a:cxn>
                <a:cxn ang="0">
                  <a:pos x="21" y="55"/>
                </a:cxn>
                <a:cxn ang="0">
                  <a:pos x="4" y="46"/>
                </a:cxn>
                <a:cxn ang="0">
                  <a:pos x="2" y="26"/>
                </a:cxn>
                <a:cxn ang="0">
                  <a:pos x="16" y="15"/>
                </a:cxn>
                <a:cxn ang="0">
                  <a:pos x="43" y="9"/>
                </a:cxn>
                <a:cxn ang="0">
                  <a:pos x="58" y="4"/>
                </a:cxn>
                <a:cxn ang="0">
                  <a:pos x="87" y="10"/>
                </a:cxn>
                <a:cxn ang="0">
                  <a:pos x="114" y="10"/>
                </a:cxn>
              </a:cxnLst>
              <a:rect l="0" t="0" r="r" b="b"/>
              <a:pathLst>
                <a:path w="122" h="90">
                  <a:moveTo>
                    <a:pt x="114" y="10"/>
                  </a:moveTo>
                  <a:cubicBezTo>
                    <a:pt x="122" y="19"/>
                    <a:pt x="108" y="12"/>
                    <a:pt x="108" y="24"/>
                  </a:cubicBezTo>
                  <a:cubicBezTo>
                    <a:pt x="107" y="36"/>
                    <a:pt x="93" y="29"/>
                    <a:pt x="100" y="45"/>
                  </a:cubicBezTo>
                  <a:cubicBezTo>
                    <a:pt x="108" y="61"/>
                    <a:pt x="93" y="50"/>
                    <a:pt x="103" y="65"/>
                  </a:cubicBezTo>
                  <a:cubicBezTo>
                    <a:pt x="114" y="80"/>
                    <a:pt x="102" y="68"/>
                    <a:pt x="98" y="85"/>
                  </a:cubicBezTo>
                  <a:cubicBezTo>
                    <a:pt x="91" y="90"/>
                    <a:pt x="92" y="80"/>
                    <a:pt x="82" y="85"/>
                  </a:cubicBezTo>
                  <a:cubicBezTo>
                    <a:pt x="72" y="90"/>
                    <a:pt x="68" y="74"/>
                    <a:pt x="63" y="74"/>
                  </a:cubicBezTo>
                  <a:cubicBezTo>
                    <a:pt x="54" y="73"/>
                    <a:pt x="53" y="66"/>
                    <a:pt x="45" y="65"/>
                  </a:cubicBezTo>
                  <a:cubicBezTo>
                    <a:pt x="36" y="63"/>
                    <a:pt x="37" y="69"/>
                    <a:pt x="22" y="73"/>
                  </a:cubicBezTo>
                  <a:cubicBezTo>
                    <a:pt x="26" y="57"/>
                    <a:pt x="32" y="48"/>
                    <a:pt x="21" y="55"/>
                  </a:cubicBezTo>
                  <a:cubicBezTo>
                    <a:pt x="11" y="62"/>
                    <a:pt x="7" y="52"/>
                    <a:pt x="4" y="46"/>
                  </a:cubicBezTo>
                  <a:cubicBezTo>
                    <a:pt x="0" y="40"/>
                    <a:pt x="0" y="35"/>
                    <a:pt x="2" y="26"/>
                  </a:cubicBezTo>
                  <a:cubicBezTo>
                    <a:pt x="4" y="17"/>
                    <a:pt x="13" y="21"/>
                    <a:pt x="16" y="15"/>
                  </a:cubicBezTo>
                  <a:cubicBezTo>
                    <a:pt x="18" y="9"/>
                    <a:pt x="31" y="7"/>
                    <a:pt x="43" y="9"/>
                  </a:cubicBezTo>
                  <a:cubicBezTo>
                    <a:pt x="55" y="10"/>
                    <a:pt x="44" y="0"/>
                    <a:pt x="58" y="4"/>
                  </a:cubicBezTo>
                  <a:cubicBezTo>
                    <a:pt x="71" y="7"/>
                    <a:pt x="78" y="4"/>
                    <a:pt x="87" y="10"/>
                  </a:cubicBezTo>
                  <a:cubicBezTo>
                    <a:pt x="96" y="15"/>
                    <a:pt x="105" y="13"/>
                    <a:pt x="114" y="10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4904752" y="3865747"/>
              <a:ext cx="575711" cy="295092"/>
            </a:xfrm>
            <a:custGeom>
              <a:avLst/>
              <a:gdLst/>
              <a:ahLst/>
              <a:cxnLst>
                <a:cxn ang="0">
                  <a:pos x="172" y="50"/>
                </a:cxn>
                <a:cxn ang="0">
                  <a:pos x="172" y="37"/>
                </a:cxn>
                <a:cxn ang="0">
                  <a:pos x="161" y="22"/>
                </a:cxn>
                <a:cxn ang="0">
                  <a:pos x="145" y="22"/>
                </a:cxn>
                <a:cxn ang="0">
                  <a:pos x="126" y="11"/>
                </a:cxn>
                <a:cxn ang="0">
                  <a:pos x="108" y="2"/>
                </a:cxn>
                <a:cxn ang="0">
                  <a:pos x="85" y="10"/>
                </a:cxn>
                <a:cxn ang="0">
                  <a:pos x="79" y="42"/>
                </a:cxn>
                <a:cxn ang="0">
                  <a:pos x="49" y="24"/>
                </a:cxn>
                <a:cxn ang="0">
                  <a:pos x="37" y="16"/>
                </a:cxn>
                <a:cxn ang="0">
                  <a:pos x="17" y="25"/>
                </a:cxn>
                <a:cxn ang="0">
                  <a:pos x="13" y="38"/>
                </a:cxn>
                <a:cxn ang="0">
                  <a:pos x="4" y="53"/>
                </a:cxn>
                <a:cxn ang="0">
                  <a:pos x="3" y="79"/>
                </a:cxn>
                <a:cxn ang="0">
                  <a:pos x="50" y="67"/>
                </a:cxn>
                <a:cxn ang="0">
                  <a:pos x="83" y="71"/>
                </a:cxn>
                <a:cxn ang="0">
                  <a:pos x="101" y="65"/>
                </a:cxn>
                <a:cxn ang="0">
                  <a:pos x="111" y="75"/>
                </a:cxn>
                <a:cxn ang="0">
                  <a:pos x="142" y="95"/>
                </a:cxn>
                <a:cxn ang="0">
                  <a:pos x="167" y="87"/>
                </a:cxn>
                <a:cxn ang="0">
                  <a:pos x="180" y="77"/>
                </a:cxn>
                <a:cxn ang="0">
                  <a:pos x="178" y="60"/>
                </a:cxn>
                <a:cxn ang="0">
                  <a:pos x="172" y="50"/>
                </a:cxn>
              </a:cxnLst>
              <a:rect l="0" t="0" r="r" b="b"/>
              <a:pathLst>
                <a:path w="185" h="95">
                  <a:moveTo>
                    <a:pt x="172" y="50"/>
                  </a:moveTo>
                  <a:cubicBezTo>
                    <a:pt x="167" y="51"/>
                    <a:pt x="169" y="39"/>
                    <a:pt x="172" y="37"/>
                  </a:cubicBezTo>
                  <a:cubicBezTo>
                    <a:pt x="178" y="31"/>
                    <a:pt x="168" y="30"/>
                    <a:pt x="161" y="22"/>
                  </a:cubicBezTo>
                  <a:cubicBezTo>
                    <a:pt x="154" y="27"/>
                    <a:pt x="155" y="17"/>
                    <a:pt x="145" y="22"/>
                  </a:cubicBezTo>
                  <a:cubicBezTo>
                    <a:pt x="135" y="27"/>
                    <a:pt x="131" y="11"/>
                    <a:pt x="126" y="11"/>
                  </a:cubicBezTo>
                  <a:cubicBezTo>
                    <a:pt x="117" y="10"/>
                    <a:pt x="116" y="3"/>
                    <a:pt x="108" y="2"/>
                  </a:cubicBezTo>
                  <a:cubicBezTo>
                    <a:pt x="99" y="0"/>
                    <a:pt x="100" y="6"/>
                    <a:pt x="85" y="10"/>
                  </a:cubicBezTo>
                  <a:cubicBezTo>
                    <a:pt x="82" y="22"/>
                    <a:pt x="97" y="36"/>
                    <a:pt x="79" y="42"/>
                  </a:cubicBezTo>
                  <a:cubicBezTo>
                    <a:pt x="54" y="50"/>
                    <a:pt x="61" y="29"/>
                    <a:pt x="49" y="24"/>
                  </a:cubicBezTo>
                  <a:cubicBezTo>
                    <a:pt x="36" y="20"/>
                    <a:pt x="48" y="12"/>
                    <a:pt x="37" y="16"/>
                  </a:cubicBezTo>
                  <a:cubicBezTo>
                    <a:pt x="25" y="20"/>
                    <a:pt x="19" y="22"/>
                    <a:pt x="17" y="25"/>
                  </a:cubicBezTo>
                  <a:cubicBezTo>
                    <a:pt x="14" y="32"/>
                    <a:pt x="11" y="32"/>
                    <a:pt x="13" y="38"/>
                  </a:cubicBezTo>
                  <a:cubicBezTo>
                    <a:pt x="16" y="45"/>
                    <a:pt x="7" y="43"/>
                    <a:pt x="4" y="53"/>
                  </a:cubicBezTo>
                  <a:cubicBezTo>
                    <a:pt x="0" y="63"/>
                    <a:pt x="3" y="71"/>
                    <a:pt x="3" y="79"/>
                  </a:cubicBezTo>
                  <a:cubicBezTo>
                    <a:pt x="27" y="65"/>
                    <a:pt x="31" y="65"/>
                    <a:pt x="50" y="67"/>
                  </a:cubicBezTo>
                  <a:cubicBezTo>
                    <a:pt x="68" y="68"/>
                    <a:pt x="70" y="67"/>
                    <a:pt x="83" y="71"/>
                  </a:cubicBezTo>
                  <a:cubicBezTo>
                    <a:pt x="97" y="75"/>
                    <a:pt x="95" y="63"/>
                    <a:pt x="101" y="65"/>
                  </a:cubicBezTo>
                  <a:cubicBezTo>
                    <a:pt x="107" y="67"/>
                    <a:pt x="98" y="75"/>
                    <a:pt x="111" y="75"/>
                  </a:cubicBezTo>
                  <a:cubicBezTo>
                    <a:pt x="125" y="75"/>
                    <a:pt x="129" y="89"/>
                    <a:pt x="142" y="95"/>
                  </a:cubicBezTo>
                  <a:cubicBezTo>
                    <a:pt x="157" y="83"/>
                    <a:pt x="162" y="95"/>
                    <a:pt x="167" y="87"/>
                  </a:cubicBezTo>
                  <a:cubicBezTo>
                    <a:pt x="172" y="80"/>
                    <a:pt x="171" y="79"/>
                    <a:pt x="180" y="77"/>
                  </a:cubicBezTo>
                  <a:cubicBezTo>
                    <a:pt x="180" y="77"/>
                    <a:pt x="185" y="68"/>
                    <a:pt x="178" y="60"/>
                  </a:cubicBezTo>
                  <a:cubicBezTo>
                    <a:pt x="170" y="52"/>
                    <a:pt x="176" y="49"/>
                    <a:pt x="172" y="50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4915196" y="4061605"/>
              <a:ext cx="454303" cy="323818"/>
            </a:xfrm>
            <a:custGeom>
              <a:avLst/>
              <a:gdLst/>
              <a:ahLst/>
              <a:cxnLst>
                <a:cxn ang="0">
                  <a:pos x="139" y="32"/>
                </a:cxn>
                <a:cxn ang="0">
                  <a:pos x="108" y="12"/>
                </a:cxn>
                <a:cxn ang="0">
                  <a:pos x="98" y="2"/>
                </a:cxn>
                <a:cxn ang="0">
                  <a:pos x="80" y="8"/>
                </a:cxn>
                <a:cxn ang="0">
                  <a:pos x="47" y="4"/>
                </a:cxn>
                <a:cxn ang="0">
                  <a:pos x="0" y="16"/>
                </a:cxn>
                <a:cxn ang="0">
                  <a:pos x="3" y="31"/>
                </a:cxn>
                <a:cxn ang="0">
                  <a:pos x="7" y="48"/>
                </a:cxn>
                <a:cxn ang="0">
                  <a:pos x="42" y="58"/>
                </a:cxn>
                <a:cxn ang="0">
                  <a:pos x="44" y="80"/>
                </a:cxn>
                <a:cxn ang="0">
                  <a:pos x="62" y="97"/>
                </a:cxn>
                <a:cxn ang="0">
                  <a:pos x="98" y="89"/>
                </a:cxn>
                <a:cxn ang="0">
                  <a:pos x="117" y="89"/>
                </a:cxn>
                <a:cxn ang="0">
                  <a:pos x="117" y="68"/>
                </a:cxn>
                <a:cxn ang="0">
                  <a:pos x="141" y="49"/>
                </a:cxn>
                <a:cxn ang="0">
                  <a:pos x="139" y="32"/>
                </a:cxn>
              </a:cxnLst>
              <a:rect l="0" t="0" r="r" b="b"/>
              <a:pathLst>
                <a:path w="146" h="104">
                  <a:moveTo>
                    <a:pt x="139" y="32"/>
                  </a:moveTo>
                  <a:cubicBezTo>
                    <a:pt x="126" y="26"/>
                    <a:pt x="122" y="12"/>
                    <a:pt x="108" y="12"/>
                  </a:cubicBezTo>
                  <a:cubicBezTo>
                    <a:pt x="95" y="12"/>
                    <a:pt x="104" y="4"/>
                    <a:pt x="98" y="2"/>
                  </a:cubicBezTo>
                  <a:cubicBezTo>
                    <a:pt x="92" y="0"/>
                    <a:pt x="94" y="12"/>
                    <a:pt x="80" y="8"/>
                  </a:cubicBezTo>
                  <a:cubicBezTo>
                    <a:pt x="67" y="4"/>
                    <a:pt x="65" y="5"/>
                    <a:pt x="47" y="4"/>
                  </a:cubicBezTo>
                  <a:cubicBezTo>
                    <a:pt x="28" y="2"/>
                    <a:pt x="24" y="2"/>
                    <a:pt x="0" y="16"/>
                  </a:cubicBezTo>
                  <a:cubicBezTo>
                    <a:pt x="0" y="24"/>
                    <a:pt x="0" y="27"/>
                    <a:pt x="3" y="31"/>
                  </a:cubicBezTo>
                  <a:cubicBezTo>
                    <a:pt x="7" y="36"/>
                    <a:pt x="7" y="43"/>
                    <a:pt x="7" y="48"/>
                  </a:cubicBezTo>
                  <a:cubicBezTo>
                    <a:pt x="40" y="62"/>
                    <a:pt x="30" y="49"/>
                    <a:pt x="42" y="58"/>
                  </a:cubicBezTo>
                  <a:cubicBezTo>
                    <a:pt x="51" y="64"/>
                    <a:pt x="40" y="66"/>
                    <a:pt x="44" y="80"/>
                  </a:cubicBezTo>
                  <a:cubicBezTo>
                    <a:pt x="50" y="79"/>
                    <a:pt x="65" y="88"/>
                    <a:pt x="62" y="97"/>
                  </a:cubicBezTo>
                  <a:cubicBezTo>
                    <a:pt x="80" y="93"/>
                    <a:pt x="82" y="104"/>
                    <a:pt x="98" y="89"/>
                  </a:cubicBezTo>
                  <a:cubicBezTo>
                    <a:pt x="115" y="74"/>
                    <a:pt x="110" y="94"/>
                    <a:pt x="117" y="89"/>
                  </a:cubicBezTo>
                  <a:cubicBezTo>
                    <a:pt x="125" y="83"/>
                    <a:pt x="109" y="82"/>
                    <a:pt x="117" y="68"/>
                  </a:cubicBezTo>
                  <a:cubicBezTo>
                    <a:pt x="130" y="48"/>
                    <a:pt x="136" y="60"/>
                    <a:pt x="141" y="49"/>
                  </a:cubicBezTo>
                  <a:cubicBezTo>
                    <a:pt x="146" y="39"/>
                    <a:pt x="130" y="53"/>
                    <a:pt x="139" y="32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4812064" y="1941121"/>
              <a:ext cx="3905957" cy="3845335"/>
            </a:xfrm>
            <a:custGeom>
              <a:avLst/>
              <a:gdLst/>
              <a:ahLst/>
              <a:cxnLst>
                <a:cxn ang="0">
                  <a:pos x="1184" y="741"/>
                </a:cxn>
                <a:cxn ang="0">
                  <a:pos x="1022" y="867"/>
                </a:cxn>
                <a:cxn ang="0">
                  <a:pos x="896" y="899"/>
                </a:cxn>
                <a:cxn ang="0">
                  <a:pos x="718" y="910"/>
                </a:cxn>
                <a:cxn ang="0">
                  <a:pos x="686" y="1004"/>
                </a:cxn>
                <a:cxn ang="0">
                  <a:pos x="698" y="1078"/>
                </a:cxn>
                <a:cxn ang="0">
                  <a:pos x="714" y="1211"/>
                </a:cxn>
                <a:cxn ang="0">
                  <a:pos x="661" y="1207"/>
                </a:cxn>
                <a:cxn ang="0">
                  <a:pos x="614" y="1179"/>
                </a:cxn>
                <a:cxn ang="0">
                  <a:pos x="552" y="1163"/>
                </a:cxn>
                <a:cxn ang="0">
                  <a:pos x="466" y="1126"/>
                </a:cxn>
                <a:cxn ang="0">
                  <a:pos x="436" y="1090"/>
                </a:cxn>
                <a:cxn ang="0">
                  <a:pos x="456" y="1054"/>
                </a:cxn>
                <a:cxn ang="0">
                  <a:pos x="459" y="1029"/>
                </a:cxn>
                <a:cxn ang="0">
                  <a:pos x="502" y="966"/>
                </a:cxn>
                <a:cxn ang="0">
                  <a:pos x="493" y="936"/>
                </a:cxn>
                <a:cxn ang="0">
                  <a:pos x="398" y="909"/>
                </a:cxn>
                <a:cxn ang="0">
                  <a:pos x="363" y="854"/>
                </a:cxn>
                <a:cxn ang="0">
                  <a:pos x="299" y="846"/>
                </a:cxn>
                <a:cxn ang="0">
                  <a:pos x="316" y="789"/>
                </a:cxn>
                <a:cxn ang="0">
                  <a:pos x="278" y="722"/>
                </a:cxn>
                <a:cxn ang="0">
                  <a:pos x="210" y="695"/>
                </a:cxn>
                <a:cxn ang="0">
                  <a:pos x="191" y="640"/>
                </a:cxn>
                <a:cxn ang="0">
                  <a:pos x="207" y="565"/>
                </a:cxn>
                <a:cxn ang="0">
                  <a:pos x="261" y="547"/>
                </a:cxn>
                <a:cxn ang="0">
                  <a:pos x="222" y="522"/>
                </a:cxn>
                <a:cxn ang="0">
                  <a:pos x="292" y="432"/>
                </a:cxn>
                <a:cxn ang="0">
                  <a:pos x="257" y="365"/>
                </a:cxn>
                <a:cxn ang="0">
                  <a:pos x="249" y="323"/>
                </a:cxn>
                <a:cxn ang="0">
                  <a:pos x="254" y="232"/>
                </a:cxn>
                <a:cxn ang="0">
                  <a:pos x="229" y="167"/>
                </a:cxn>
                <a:cxn ang="0">
                  <a:pos x="278" y="139"/>
                </a:cxn>
                <a:cxn ang="0">
                  <a:pos x="426" y="173"/>
                </a:cxn>
                <a:cxn ang="0">
                  <a:pos x="314" y="253"/>
                </a:cxn>
                <a:cxn ang="0">
                  <a:pos x="444" y="387"/>
                </a:cxn>
                <a:cxn ang="0">
                  <a:pos x="543" y="284"/>
                </a:cxn>
                <a:cxn ang="0">
                  <a:pos x="629" y="188"/>
                </a:cxn>
                <a:cxn ang="0">
                  <a:pos x="695" y="240"/>
                </a:cxn>
                <a:cxn ang="0">
                  <a:pos x="938" y="186"/>
                </a:cxn>
                <a:cxn ang="0">
                  <a:pos x="1214" y="188"/>
                </a:cxn>
                <a:cxn ang="0">
                  <a:pos x="1255" y="0"/>
                </a:cxn>
                <a:cxn ang="0">
                  <a:pos x="962" y="108"/>
                </a:cxn>
                <a:cxn ang="0">
                  <a:pos x="985" y="135"/>
                </a:cxn>
                <a:cxn ang="0">
                  <a:pos x="788" y="34"/>
                </a:cxn>
                <a:cxn ang="0">
                  <a:pos x="844" y="90"/>
                </a:cxn>
                <a:cxn ang="0">
                  <a:pos x="882" y="20"/>
                </a:cxn>
                <a:cxn ang="0">
                  <a:pos x="75" y="739"/>
                </a:cxn>
                <a:cxn ang="0">
                  <a:pos x="32" y="729"/>
                </a:cxn>
                <a:cxn ang="0">
                  <a:pos x="77" y="761"/>
                </a:cxn>
              </a:cxnLst>
              <a:rect l="0" t="0" r="r" b="b"/>
              <a:pathLst>
                <a:path w="1255" h="1235">
                  <a:moveTo>
                    <a:pt x="1255" y="283"/>
                  </a:moveTo>
                  <a:cubicBezTo>
                    <a:pt x="1255" y="726"/>
                    <a:pt x="1255" y="726"/>
                    <a:pt x="1255" y="726"/>
                  </a:cubicBezTo>
                  <a:cubicBezTo>
                    <a:pt x="1249" y="726"/>
                    <a:pt x="1241" y="731"/>
                    <a:pt x="1232" y="724"/>
                  </a:cubicBezTo>
                  <a:cubicBezTo>
                    <a:pt x="1217" y="712"/>
                    <a:pt x="1211" y="731"/>
                    <a:pt x="1184" y="741"/>
                  </a:cubicBezTo>
                  <a:cubicBezTo>
                    <a:pt x="1158" y="751"/>
                    <a:pt x="1064" y="774"/>
                    <a:pt x="1037" y="773"/>
                  </a:cubicBezTo>
                  <a:cubicBezTo>
                    <a:pt x="1009" y="771"/>
                    <a:pt x="1018" y="798"/>
                    <a:pt x="1040" y="807"/>
                  </a:cubicBezTo>
                  <a:cubicBezTo>
                    <a:pt x="1062" y="816"/>
                    <a:pt x="998" y="814"/>
                    <a:pt x="1015" y="829"/>
                  </a:cubicBezTo>
                  <a:cubicBezTo>
                    <a:pt x="1038" y="849"/>
                    <a:pt x="969" y="845"/>
                    <a:pt x="1022" y="867"/>
                  </a:cubicBezTo>
                  <a:cubicBezTo>
                    <a:pt x="1052" y="879"/>
                    <a:pt x="1024" y="908"/>
                    <a:pt x="1004" y="895"/>
                  </a:cubicBezTo>
                  <a:cubicBezTo>
                    <a:pt x="985" y="882"/>
                    <a:pt x="1000" y="916"/>
                    <a:pt x="969" y="894"/>
                  </a:cubicBezTo>
                  <a:cubicBezTo>
                    <a:pt x="939" y="872"/>
                    <a:pt x="942" y="896"/>
                    <a:pt x="928" y="887"/>
                  </a:cubicBezTo>
                  <a:cubicBezTo>
                    <a:pt x="914" y="879"/>
                    <a:pt x="907" y="888"/>
                    <a:pt x="896" y="899"/>
                  </a:cubicBezTo>
                  <a:cubicBezTo>
                    <a:pt x="881" y="915"/>
                    <a:pt x="856" y="873"/>
                    <a:pt x="831" y="870"/>
                  </a:cubicBezTo>
                  <a:cubicBezTo>
                    <a:pt x="806" y="866"/>
                    <a:pt x="811" y="851"/>
                    <a:pt x="795" y="865"/>
                  </a:cubicBezTo>
                  <a:cubicBezTo>
                    <a:pt x="779" y="879"/>
                    <a:pt x="775" y="848"/>
                    <a:pt x="763" y="866"/>
                  </a:cubicBezTo>
                  <a:cubicBezTo>
                    <a:pt x="751" y="883"/>
                    <a:pt x="716" y="889"/>
                    <a:pt x="718" y="910"/>
                  </a:cubicBezTo>
                  <a:cubicBezTo>
                    <a:pt x="720" y="931"/>
                    <a:pt x="713" y="939"/>
                    <a:pt x="694" y="911"/>
                  </a:cubicBezTo>
                  <a:cubicBezTo>
                    <a:pt x="687" y="900"/>
                    <a:pt x="663" y="935"/>
                    <a:pt x="672" y="945"/>
                  </a:cubicBezTo>
                  <a:cubicBezTo>
                    <a:pt x="681" y="955"/>
                    <a:pt x="654" y="978"/>
                    <a:pt x="670" y="983"/>
                  </a:cubicBezTo>
                  <a:cubicBezTo>
                    <a:pt x="687" y="989"/>
                    <a:pt x="677" y="1007"/>
                    <a:pt x="686" y="1004"/>
                  </a:cubicBezTo>
                  <a:cubicBezTo>
                    <a:pt x="695" y="1001"/>
                    <a:pt x="695" y="999"/>
                    <a:pt x="716" y="1024"/>
                  </a:cubicBezTo>
                  <a:cubicBezTo>
                    <a:pt x="736" y="1048"/>
                    <a:pt x="697" y="1039"/>
                    <a:pt x="723" y="1052"/>
                  </a:cubicBezTo>
                  <a:cubicBezTo>
                    <a:pt x="720" y="1064"/>
                    <a:pt x="717" y="1060"/>
                    <a:pt x="717" y="1068"/>
                  </a:cubicBezTo>
                  <a:cubicBezTo>
                    <a:pt x="718" y="1076"/>
                    <a:pt x="713" y="1064"/>
                    <a:pt x="698" y="1078"/>
                  </a:cubicBezTo>
                  <a:cubicBezTo>
                    <a:pt x="683" y="1091"/>
                    <a:pt x="682" y="1103"/>
                    <a:pt x="669" y="1113"/>
                  </a:cubicBezTo>
                  <a:cubicBezTo>
                    <a:pt x="657" y="1123"/>
                    <a:pt x="683" y="1119"/>
                    <a:pt x="684" y="1138"/>
                  </a:cubicBezTo>
                  <a:cubicBezTo>
                    <a:pt x="686" y="1157"/>
                    <a:pt x="695" y="1121"/>
                    <a:pt x="690" y="1154"/>
                  </a:cubicBezTo>
                  <a:cubicBezTo>
                    <a:pt x="684" y="1187"/>
                    <a:pt x="698" y="1182"/>
                    <a:pt x="714" y="1211"/>
                  </a:cubicBezTo>
                  <a:cubicBezTo>
                    <a:pt x="710" y="1220"/>
                    <a:pt x="702" y="1221"/>
                    <a:pt x="700" y="1228"/>
                  </a:cubicBezTo>
                  <a:cubicBezTo>
                    <a:pt x="698" y="1234"/>
                    <a:pt x="684" y="1235"/>
                    <a:pt x="681" y="1225"/>
                  </a:cubicBezTo>
                  <a:cubicBezTo>
                    <a:pt x="679" y="1215"/>
                    <a:pt x="673" y="1222"/>
                    <a:pt x="671" y="1213"/>
                  </a:cubicBezTo>
                  <a:cubicBezTo>
                    <a:pt x="669" y="1204"/>
                    <a:pt x="667" y="1218"/>
                    <a:pt x="661" y="1207"/>
                  </a:cubicBezTo>
                  <a:cubicBezTo>
                    <a:pt x="647" y="1204"/>
                    <a:pt x="649" y="1203"/>
                    <a:pt x="643" y="1199"/>
                  </a:cubicBezTo>
                  <a:cubicBezTo>
                    <a:pt x="637" y="1195"/>
                    <a:pt x="652" y="1186"/>
                    <a:pt x="640" y="1186"/>
                  </a:cubicBezTo>
                  <a:cubicBezTo>
                    <a:pt x="631" y="1187"/>
                    <a:pt x="634" y="1182"/>
                    <a:pt x="629" y="1180"/>
                  </a:cubicBezTo>
                  <a:cubicBezTo>
                    <a:pt x="624" y="1177"/>
                    <a:pt x="624" y="1184"/>
                    <a:pt x="614" y="1179"/>
                  </a:cubicBezTo>
                  <a:cubicBezTo>
                    <a:pt x="607" y="1175"/>
                    <a:pt x="605" y="1191"/>
                    <a:pt x="597" y="1186"/>
                  </a:cubicBezTo>
                  <a:cubicBezTo>
                    <a:pt x="589" y="1181"/>
                    <a:pt x="603" y="1181"/>
                    <a:pt x="590" y="1176"/>
                  </a:cubicBezTo>
                  <a:cubicBezTo>
                    <a:pt x="577" y="1171"/>
                    <a:pt x="574" y="1164"/>
                    <a:pt x="570" y="1165"/>
                  </a:cubicBezTo>
                  <a:cubicBezTo>
                    <a:pt x="565" y="1167"/>
                    <a:pt x="564" y="1158"/>
                    <a:pt x="552" y="1163"/>
                  </a:cubicBezTo>
                  <a:cubicBezTo>
                    <a:pt x="538" y="1168"/>
                    <a:pt x="541" y="1159"/>
                    <a:pt x="533" y="1159"/>
                  </a:cubicBezTo>
                  <a:cubicBezTo>
                    <a:pt x="525" y="1159"/>
                    <a:pt x="523" y="1150"/>
                    <a:pt x="518" y="1152"/>
                  </a:cubicBezTo>
                  <a:cubicBezTo>
                    <a:pt x="513" y="1154"/>
                    <a:pt x="506" y="1151"/>
                    <a:pt x="502" y="1157"/>
                  </a:cubicBezTo>
                  <a:cubicBezTo>
                    <a:pt x="469" y="1125"/>
                    <a:pt x="486" y="1131"/>
                    <a:pt x="466" y="1126"/>
                  </a:cubicBezTo>
                  <a:cubicBezTo>
                    <a:pt x="447" y="1120"/>
                    <a:pt x="461" y="1117"/>
                    <a:pt x="447" y="1114"/>
                  </a:cubicBezTo>
                  <a:cubicBezTo>
                    <a:pt x="434" y="1112"/>
                    <a:pt x="441" y="1107"/>
                    <a:pt x="427" y="1101"/>
                  </a:cubicBezTo>
                  <a:cubicBezTo>
                    <a:pt x="412" y="1094"/>
                    <a:pt x="424" y="1096"/>
                    <a:pt x="422" y="1089"/>
                  </a:cubicBezTo>
                  <a:cubicBezTo>
                    <a:pt x="420" y="1083"/>
                    <a:pt x="430" y="1092"/>
                    <a:pt x="436" y="1090"/>
                  </a:cubicBezTo>
                  <a:cubicBezTo>
                    <a:pt x="442" y="1088"/>
                    <a:pt x="450" y="1097"/>
                    <a:pt x="445" y="1086"/>
                  </a:cubicBezTo>
                  <a:cubicBezTo>
                    <a:pt x="443" y="1080"/>
                    <a:pt x="446" y="1079"/>
                    <a:pt x="450" y="1070"/>
                  </a:cubicBezTo>
                  <a:cubicBezTo>
                    <a:pt x="453" y="1062"/>
                    <a:pt x="455" y="1062"/>
                    <a:pt x="464" y="1065"/>
                  </a:cubicBezTo>
                  <a:cubicBezTo>
                    <a:pt x="473" y="1068"/>
                    <a:pt x="462" y="1053"/>
                    <a:pt x="456" y="1054"/>
                  </a:cubicBezTo>
                  <a:cubicBezTo>
                    <a:pt x="450" y="1055"/>
                    <a:pt x="442" y="1044"/>
                    <a:pt x="450" y="1043"/>
                  </a:cubicBezTo>
                  <a:cubicBezTo>
                    <a:pt x="465" y="1043"/>
                    <a:pt x="457" y="1038"/>
                    <a:pt x="474" y="1033"/>
                  </a:cubicBezTo>
                  <a:cubicBezTo>
                    <a:pt x="487" y="1029"/>
                    <a:pt x="486" y="1019"/>
                    <a:pt x="476" y="1024"/>
                  </a:cubicBezTo>
                  <a:cubicBezTo>
                    <a:pt x="462" y="1031"/>
                    <a:pt x="470" y="1020"/>
                    <a:pt x="459" y="1029"/>
                  </a:cubicBezTo>
                  <a:cubicBezTo>
                    <a:pt x="454" y="1002"/>
                    <a:pt x="470" y="1013"/>
                    <a:pt x="472" y="1004"/>
                  </a:cubicBezTo>
                  <a:cubicBezTo>
                    <a:pt x="475" y="995"/>
                    <a:pt x="494" y="1007"/>
                    <a:pt x="499" y="997"/>
                  </a:cubicBezTo>
                  <a:cubicBezTo>
                    <a:pt x="504" y="988"/>
                    <a:pt x="502" y="979"/>
                    <a:pt x="496" y="976"/>
                  </a:cubicBezTo>
                  <a:cubicBezTo>
                    <a:pt x="489" y="972"/>
                    <a:pt x="496" y="967"/>
                    <a:pt x="502" y="966"/>
                  </a:cubicBezTo>
                  <a:cubicBezTo>
                    <a:pt x="508" y="966"/>
                    <a:pt x="504" y="962"/>
                    <a:pt x="499" y="961"/>
                  </a:cubicBezTo>
                  <a:cubicBezTo>
                    <a:pt x="493" y="961"/>
                    <a:pt x="496" y="957"/>
                    <a:pt x="504" y="952"/>
                  </a:cubicBezTo>
                  <a:cubicBezTo>
                    <a:pt x="511" y="947"/>
                    <a:pt x="504" y="948"/>
                    <a:pt x="505" y="940"/>
                  </a:cubicBezTo>
                  <a:cubicBezTo>
                    <a:pt x="506" y="933"/>
                    <a:pt x="497" y="945"/>
                    <a:pt x="493" y="936"/>
                  </a:cubicBezTo>
                  <a:cubicBezTo>
                    <a:pt x="488" y="926"/>
                    <a:pt x="478" y="933"/>
                    <a:pt x="472" y="927"/>
                  </a:cubicBezTo>
                  <a:cubicBezTo>
                    <a:pt x="461" y="915"/>
                    <a:pt x="457" y="930"/>
                    <a:pt x="448" y="922"/>
                  </a:cubicBezTo>
                  <a:cubicBezTo>
                    <a:pt x="440" y="914"/>
                    <a:pt x="444" y="902"/>
                    <a:pt x="427" y="911"/>
                  </a:cubicBezTo>
                  <a:cubicBezTo>
                    <a:pt x="410" y="920"/>
                    <a:pt x="411" y="903"/>
                    <a:pt x="398" y="909"/>
                  </a:cubicBezTo>
                  <a:cubicBezTo>
                    <a:pt x="384" y="914"/>
                    <a:pt x="394" y="898"/>
                    <a:pt x="386" y="885"/>
                  </a:cubicBezTo>
                  <a:cubicBezTo>
                    <a:pt x="377" y="873"/>
                    <a:pt x="377" y="882"/>
                    <a:pt x="367" y="879"/>
                  </a:cubicBezTo>
                  <a:cubicBezTo>
                    <a:pt x="356" y="875"/>
                    <a:pt x="366" y="877"/>
                    <a:pt x="360" y="869"/>
                  </a:cubicBezTo>
                  <a:cubicBezTo>
                    <a:pt x="353" y="860"/>
                    <a:pt x="373" y="859"/>
                    <a:pt x="363" y="854"/>
                  </a:cubicBezTo>
                  <a:cubicBezTo>
                    <a:pt x="348" y="846"/>
                    <a:pt x="359" y="832"/>
                    <a:pt x="348" y="839"/>
                  </a:cubicBezTo>
                  <a:cubicBezTo>
                    <a:pt x="341" y="843"/>
                    <a:pt x="342" y="831"/>
                    <a:pt x="333" y="838"/>
                  </a:cubicBezTo>
                  <a:cubicBezTo>
                    <a:pt x="324" y="845"/>
                    <a:pt x="314" y="832"/>
                    <a:pt x="313" y="843"/>
                  </a:cubicBezTo>
                  <a:cubicBezTo>
                    <a:pt x="312" y="853"/>
                    <a:pt x="301" y="846"/>
                    <a:pt x="299" y="846"/>
                  </a:cubicBezTo>
                  <a:cubicBezTo>
                    <a:pt x="288" y="830"/>
                    <a:pt x="303" y="829"/>
                    <a:pt x="290" y="817"/>
                  </a:cubicBezTo>
                  <a:cubicBezTo>
                    <a:pt x="285" y="812"/>
                    <a:pt x="290" y="801"/>
                    <a:pt x="299" y="807"/>
                  </a:cubicBezTo>
                  <a:cubicBezTo>
                    <a:pt x="310" y="815"/>
                    <a:pt x="313" y="807"/>
                    <a:pt x="319" y="802"/>
                  </a:cubicBezTo>
                  <a:cubicBezTo>
                    <a:pt x="329" y="794"/>
                    <a:pt x="315" y="796"/>
                    <a:pt x="316" y="789"/>
                  </a:cubicBezTo>
                  <a:cubicBezTo>
                    <a:pt x="316" y="779"/>
                    <a:pt x="292" y="790"/>
                    <a:pt x="300" y="778"/>
                  </a:cubicBezTo>
                  <a:cubicBezTo>
                    <a:pt x="306" y="770"/>
                    <a:pt x="288" y="776"/>
                    <a:pt x="284" y="758"/>
                  </a:cubicBezTo>
                  <a:cubicBezTo>
                    <a:pt x="282" y="744"/>
                    <a:pt x="269" y="747"/>
                    <a:pt x="278" y="740"/>
                  </a:cubicBezTo>
                  <a:cubicBezTo>
                    <a:pt x="287" y="733"/>
                    <a:pt x="273" y="734"/>
                    <a:pt x="278" y="722"/>
                  </a:cubicBezTo>
                  <a:cubicBezTo>
                    <a:pt x="283" y="710"/>
                    <a:pt x="273" y="716"/>
                    <a:pt x="270" y="711"/>
                  </a:cubicBezTo>
                  <a:cubicBezTo>
                    <a:pt x="266" y="706"/>
                    <a:pt x="260" y="703"/>
                    <a:pt x="247" y="710"/>
                  </a:cubicBezTo>
                  <a:cubicBezTo>
                    <a:pt x="234" y="717"/>
                    <a:pt x="248" y="697"/>
                    <a:pt x="232" y="701"/>
                  </a:cubicBezTo>
                  <a:cubicBezTo>
                    <a:pt x="217" y="704"/>
                    <a:pt x="227" y="694"/>
                    <a:pt x="210" y="695"/>
                  </a:cubicBezTo>
                  <a:cubicBezTo>
                    <a:pt x="210" y="695"/>
                    <a:pt x="215" y="686"/>
                    <a:pt x="208" y="678"/>
                  </a:cubicBezTo>
                  <a:cubicBezTo>
                    <a:pt x="200" y="670"/>
                    <a:pt x="206" y="667"/>
                    <a:pt x="202" y="668"/>
                  </a:cubicBezTo>
                  <a:cubicBezTo>
                    <a:pt x="197" y="669"/>
                    <a:pt x="199" y="657"/>
                    <a:pt x="202" y="655"/>
                  </a:cubicBezTo>
                  <a:cubicBezTo>
                    <a:pt x="208" y="649"/>
                    <a:pt x="198" y="648"/>
                    <a:pt x="191" y="640"/>
                  </a:cubicBezTo>
                  <a:cubicBezTo>
                    <a:pt x="195" y="623"/>
                    <a:pt x="207" y="635"/>
                    <a:pt x="196" y="620"/>
                  </a:cubicBezTo>
                  <a:cubicBezTo>
                    <a:pt x="186" y="605"/>
                    <a:pt x="201" y="616"/>
                    <a:pt x="193" y="600"/>
                  </a:cubicBezTo>
                  <a:cubicBezTo>
                    <a:pt x="186" y="584"/>
                    <a:pt x="200" y="591"/>
                    <a:pt x="201" y="579"/>
                  </a:cubicBezTo>
                  <a:cubicBezTo>
                    <a:pt x="201" y="567"/>
                    <a:pt x="215" y="574"/>
                    <a:pt x="207" y="565"/>
                  </a:cubicBezTo>
                  <a:cubicBezTo>
                    <a:pt x="210" y="561"/>
                    <a:pt x="201" y="548"/>
                    <a:pt x="212" y="555"/>
                  </a:cubicBezTo>
                  <a:cubicBezTo>
                    <a:pt x="222" y="563"/>
                    <a:pt x="211" y="547"/>
                    <a:pt x="223" y="552"/>
                  </a:cubicBezTo>
                  <a:cubicBezTo>
                    <a:pt x="235" y="557"/>
                    <a:pt x="226" y="540"/>
                    <a:pt x="242" y="545"/>
                  </a:cubicBezTo>
                  <a:cubicBezTo>
                    <a:pt x="259" y="549"/>
                    <a:pt x="259" y="552"/>
                    <a:pt x="261" y="547"/>
                  </a:cubicBezTo>
                  <a:cubicBezTo>
                    <a:pt x="264" y="543"/>
                    <a:pt x="255" y="547"/>
                    <a:pt x="252" y="540"/>
                  </a:cubicBezTo>
                  <a:cubicBezTo>
                    <a:pt x="248" y="533"/>
                    <a:pt x="234" y="542"/>
                    <a:pt x="229" y="534"/>
                  </a:cubicBezTo>
                  <a:cubicBezTo>
                    <a:pt x="224" y="527"/>
                    <a:pt x="225" y="535"/>
                    <a:pt x="219" y="527"/>
                  </a:cubicBezTo>
                  <a:cubicBezTo>
                    <a:pt x="211" y="517"/>
                    <a:pt x="227" y="531"/>
                    <a:pt x="222" y="522"/>
                  </a:cubicBezTo>
                  <a:cubicBezTo>
                    <a:pt x="219" y="516"/>
                    <a:pt x="227" y="518"/>
                    <a:pt x="224" y="516"/>
                  </a:cubicBezTo>
                  <a:cubicBezTo>
                    <a:pt x="219" y="511"/>
                    <a:pt x="211" y="528"/>
                    <a:pt x="203" y="522"/>
                  </a:cubicBezTo>
                  <a:cubicBezTo>
                    <a:pt x="209" y="512"/>
                    <a:pt x="220" y="509"/>
                    <a:pt x="246" y="484"/>
                  </a:cubicBezTo>
                  <a:cubicBezTo>
                    <a:pt x="272" y="458"/>
                    <a:pt x="285" y="440"/>
                    <a:pt x="292" y="432"/>
                  </a:cubicBezTo>
                  <a:cubicBezTo>
                    <a:pt x="298" y="423"/>
                    <a:pt x="290" y="426"/>
                    <a:pt x="287" y="417"/>
                  </a:cubicBezTo>
                  <a:cubicBezTo>
                    <a:pt x="284" y="409"/>
                    <a:pt x="267" y="404"/>
                    <a:pt x="258" y="396"/>
                  </a:cubicBezTo>
                  <a:cubicBezTo>
                    <a:pt x="250" y="388"/>
                    <a:pt x="270" y="390"/>
                    <a:pt x="270" y="377"/>
                  </a:cubicBezTo>
                  <a:cubicBezTo>
                    <a:pt x="271" y="369"/>
                    <a:pt x="254" y="369"/>
                    <a:pt x="257" y="365"/>
                  </a:cubicBezTo>
                  <a:cubicBezTo>
                    <a:pt x="260" y="360"/>
                    <a:pt x="252" y="361"/>
                    <a:pt x="259" y="356"/>
                  </a:cubicBezTo>
                  <a:cubicBezTo>
                    <a:pt x="266" y="351"/>
                    <a:pt x="248" y="349"/>
                    <a:pt x="246" y="342"/>
                  </a:cubicBezTo>
                  <a:cubicBezTo>
                    <a:pt x="244" y="335"/>
                    <a:pt x="258" y="336"/>
                    <a:pt x="249" y="331"/>
                  </a:cubicBezTo>
                  <a:cubicBezTo>
                    <a:pt x="243" y="328"/>
                    <a:pt x="250" y="330"/>
                    <a:pt x="249" y="323"/>
                  </a:cubicBezTo>
                  <a:cubicBezTo>
                    <a:pt x="249" y="316"/>
                    <a:pt x="255" y="320"/>
                    <a:pt x="251" y="316"/>
                  </a:cubicBezTo>
                  <a:cubicBezTo>
                    <a:pt x="247" y="311"/>
                    <a:pt x="250" y="311"/>
                    <a:pt x="257" y="313"/>
                  </a:cubicBezTo>
                  <a:cubicBezTo>
                    <a:pt x="265" y="314"/>
                    <a:pt x="243" y="271"/>
                    <a:pt x="234" y="264"/>
                  </a:cubicBezTo>
                  <a:cubicBezTo>
                    <a:pt x="225" y="257"/>
                    <a:pt x="247" y="241"/>
                    <a:pt x="254" y="232"/>
                  </a:cubicBezTo>
                  <a:cubicBezTo>
                    <a:pt x="262" y="223"/>
                    <a:pt x="252" y="227"/>
                    <a:pt x="243" y="213"/>
                  </a:cubicBezTo>
                  <a:cubicBezTo>
                    <a:pt x="234" y="199"/>
                    <a:pt x="228" y="218"/>
                    <a:pt x="220" y="196"/>
                  </a:cubicBezTo>
                  <a:cubicBezTo>
                    <a:pt x="215" y="181"/>
                    <a:pt x="228" y="184"/>
                    <a:pt x="226" y="178"/>
                  </a:cubicBezTo>
                  <a:cubicBezTo>
                    <a:pt x="223" y="171"/>
                    <a:pt x="207" y="179"/>
                    <a:pt x="229" y="167"/>
                  </a:cubicBezTo>
                  <a:cubicBezTo>
                    <a:pt x="235" y="169"/>
                    <a:pt x="237" y="167"/>
                    <a:pt x="238" y="158"/>
                  </a:cubicBezTo>
                  <a:cubicBezTo>
                    <a:pt x="238" y="150"/>
                    <a:pt x="255" y="153"/>
                    <a:pt x="259" y="145"/>
                  </a:cubicBezTo>
                  <a:cubicBezTo>
                    <a:pt x="262" y="140"/>
                    <a:pt x="261" y="141"/>
                    <a:pt x="267" y="143"/>
                  </a:cubicBezTo>
                  <a:cubicBezTo>
                    <a:pt x="272" y="146"/>
                    <a:pt x="281" y="149"/>
                    <a:pt x="278" y="139"/>
                  </a:cubicBezTo>
                  <a:cubicBezTo>
                    <a:pt x="278" y="138"/>
                    <a:pt x="277" y="136"/>
                    <a:pt x="276" y="135"/>
                  </a:cubicBezTo>
                  <a:cubicBezTo>
                    <a:pt x="317" y="147"/>
                    <a:pt x="292" y="119"/>
                    <a:pt x="322" y="132"/>
                  </a:cubicBezTo>
                  <a:cubicBezTo>
                    <a:pt x="351" y="144"/>
                    <a:pt x="310" y="141"/>
                    <a:pt x="351" y="154"/>
                  </a:cubicBezTo>
                  <a:cubicBezTo>
                    <a:pt x="391" y="168"/>
                    <a:pt x="379" y="143"/>
                    <a:pt x="426" y="173"/>
                  </a:cubicBezTo>
                  <a:cubicBezTo>
                    <a:pt x="473" y="202"/>
                    <a:pt x="469" y="191"/>
                    <a:pt x="512" y="219"/>
                  </a:cubicBezTo>
                  <a:cubicBezTo>
                    <a:pt x="555" y="247"/>
                    <a:pt x="542" y="264"/>
                    <a:pt x="499" y="289"/>
                  </a:cubicBezTo>
                  <a:cubicBezTo>
                    <a:pt x="456" y="314"/>
                    <a:pt x="410" y="280"/>
                    <a:pt x="363" y="273"/>
                  </a:cubicBezTo>
                  <a:cubicBezTo>
                    <a:pt x="316" y="266"/>
                    <a:pt x="309" y="233"/>
                    <a:pt x="314" y="253"/>
                  </a:cubicBezTo>
                  <a:cubicBezTo>
                    <a:pt x="318" y="272"/>
                    <a:pt x="342" y="276"/>
                    <a:pt x="368" y="295"/>
                  </a:cubicBezTo>
                  <a:cubicBezTo>
                    <a:pt x="393" y="314"/>
                    <a:pt x="352" y="317"/>
                    <a:pt x="370" y="332"/>
                  </a:cubicBezTo>
                  <a:cubicBezTo>
                    <a:pt x="388" y="347"/>
                    <a:pt x="364" y="360"/>
                    <a:pt x="395" y="366"/>
                  </a:cubicBezTo>
                  <a:cubicBezTo>
                    <a:pt x="425" y="371"/>
                    <a:pt x="418" y="402"/>
                    <a:pt x="444" y="387"/>
                  </a:cubicBezTo>
                  <a:cubicBezTo>
                    <a:pt x="470" y="372"/>
                    <a:pt x="438" y="375"/>
                    <a:pt x="420" y="357"/>
                  </a:cubicBezTo>
                  <a:cubicBezTo>
                    <a:pt x="402" y="339"/>
                    <a:pt x="412" y="326"/>
                    <a:pt x="455" y="347"/>
                  </a:cubicBezTo>
                  <a:cubicBezTo>
                    <a:pt x="498" y="368"/>
                    <a:pt x="531" y="366"/>
                    <a:pt x="505" y="338"/>
                  </a:cubicBezTo>
                  <a:cubicBezTo>
                    <a:pt x="479" y="310"/>
                    <a:pt x="501" y="313"/>
                    <a:pt x="543" y="284"/>
                  </a:cubicBezTo>
                  <a:cubicBezTo>
                    <a:pt x="585" y="254"/>
                    <a:pt x="610" y="321"/>
                    <a:pt x="604" y="296"/>
                  </a:cubicBezTo>
                  <a:cubicBezTo>
                    <a:pt x="599" y="271"/>
                    <a:pt x="630" y="267"/>
                    <a:pt x="603" y="250"/>
                  </a:cubicBezTo>
                  <a:cubicBezTo>
                    <a:pt x="577" y="233"/>
                    <a:pt x="620" y="214"/>
                    <a:pt x="595" y="193"/>
                  </a:cubicBezTo>
                  <a:cubicBezTo>
                    <a:pt x="570" y="172"/>
                    <a:pt x="601" y="189"/>
                    <a:pt x="629" y="188"/>
                  </a:cubicBezTo>
                  <a:cubicBezTo>
                    <a:pt x="657" y="187"/>
                    <a:pt x="676" y="221"/>
                    <a:pt x="657" y="221"/>
                  </a:cubicBezTo>
                  <a:cubicBezTo>
                    <a:pt x="637" y="221"/>
                    <a:pt x="610" y="235"/>
                    <a:pt x="632" y="245"/>
                  </a:cubicBezTo>
                  <a:cubicBezTo>
                    <a:pt x="654" y="255"/>
                    <a:pt x="640" y="274"/>
                    <a:pt x="659" y="262"/>
                  </a:cubicBezTo>
                  <a:cubicBezTo>
                    <a:pt x="679" y="251"/>
                    <a:pt x="683" y="277"/>
                    <a:pt x="695" y="240"/>
                  </a:cubicBezTo>
                  <a:cubicBezTo>
                    <a:pt x="706" y="203"/>
                    <a:pt x="714" y="230"/>
                    <a:pt x="775" y="198"/>
                  </a:cubicBezTo>
                  <a:cubicBezTo>
                    <a:pt x="836" y="166"/>
                    <a:pt x="869" y="161"/>
                    <a:pt x="854" y="172"/>
                  </a:cubicBezTo>
                  <a:cubicBezTo>
                    <a:pt x="839" y="183"/>
                    <a:pt x="837" y="218"/>
                    <a:pt x="876" y="193"/>
                  </a:cubicBezTo>
                  <a:cubicBezTo>
                    <a:pt x="915" y="168"/>
                    <a:pt x="910" y="204"/>
                    <a:pt x="938" y="186"/>
                  </a:cubicBezTo>
                  <a:cubicBezTo>
                    <a:pt x="965" y="168"/>
                    <a:pt x="976" y="158"/>
                    <a:pt x="976" y="183"/>
                  </a:cubicBezTo>
                  <a:cubicBezTo>
                    <a:pt x="976" y="210"/>
                    <a:pt x="1025" y="176"/>
                    <a:pt x="1010" y="161"/>
                  </a:cubicBezTo>
                  <a:cubicBezTo>
                    <a:pt x="986" y="137"/>
                    <a:pt x="1029" y="120"/>
                    <a:pt x="1119" y="155"/>
                  </a:cubicBezTo>
                  <a:cubicBezTo>
                    <a:pt x="1208" y="189"/>
                    <a:pt x="1192" y="220"/>
                    <a:pt x="1214" y="188"/>
                  </a:cubicBezTo>
                  <a:cubicBezTo>
                    <a:pt x="1236" y="157"/>
                    <a:pt x="1142" y="155"/>
                    <a:pt x="1167" y="121"/>
                  </a:cubicBezTo>
                  <a:cubicBezTo>
                    <a:pt x="1192" y="86"/>
                    <a:pt x="1129" y="86"/>
                    <a:pt x="1181" y="65"/>
                  </a:cubicBezTo>
                  <a:cubicBezTo>
                    <a:pt x="1208" y="54"/>
                    <a:pt x="1209" y="16"/>
                    <a:pt x="1220" y="0"/>
                  </a:cubicBezTo>
                  <a:cubicBezTo>
                    <a:pt x="1255" y="0"/>
                    <a:pt x="1255" y="0"/>
                    <a:pt x="1255" y="0"/>
                  </a:cubicBezTo>
                  <a:cubicBezTo>
                    <a:pt x="1255" y="274"/>
                    <a:pt x="1255" y="274"/>
                    <a:pt x="1255" y="274"/>
                  </a:cubicBezTo>
                  <a:cubicBezTo>
                    <a:pt x="1239" y="278"/>
                    <a:pt x="1230" y="278"/>
                    <a:pt x="1255" y="283"/>
                  </a:cubicBezTo>
                  <a:close/>
                  <a:moveTo>
                    <a:pt x="980" y="111"/>
                  </a:moveTo>
                  <a:cubicBezTo>
                    <a:pt x="970" y="101"/>
                    <a:pt x="969" y="106"/>
                    <a:pt x="962" y="108"/>
                  </a:cubicBezTo>
                  <a:cubicBezTo>
                    <a:pt x="956" y="110"/>
                    <a:pt x="968" y="118"/>
                    <a:pt x="962" y="115"/>
                  </a:cubicBezTo>
                  <a:cubicBezTo>
                    <a:pt x="956" y="112"/>
                    <a:pt x="956" y="120"/>
                    <a:pt x="966" y="128"/>
                  </a:cubicBezTo>
                  <a:cubicBezTo>
                    <a:pt x="971" y="132"/>
                    <a:pt x="973" y="131"/>
                    <a:pt x="974" y="129"/>
                  </a:cubicBezTo>
                  <a:cubicBezTo>
                    <a:pt x="974" y="127"/>
                    <a:pt x="986" y="129"/>
                    <a:pt x="985" y="135"/>
                  </a:cubicBezTo>
                  <a:cubicBezTo>
                    <a:pt x="984" y="142"/>
                    <a:pt x="1008" y="137"/>
                    <a:pt x="1009" y="132"/>
                  </a:cubicBezTo>
                  <a:cubicBezTo>
                    <a:pt x="1011" y="127"/>
                    <a:pt x="994" y="124"/>
                    <a:pt x="980" y="111"/>
                  </a:cubicBezTo>
                  <a:close/>
                  <a:moveTo>
                    <a:pt x="812" y="21"/>
                  </a:moveTo>
                  <a:cubicBezTo>
                    <a:pt x="801" y="40"/>
                    <a:pt x="796" y="15"/>
                    <a:pt x="788" y="34"/>
                  </a:cubicBezTo>
                  <a:cubicBezTo>
                    <a:pt x="779" y="52"/>
                    <a:pt x="778" y="59"/>
                    <a:pt x="805" y="59"/>
                  </a:cubicBezTo>
                  <a:cubicBezTo>
                    <a:pt x="831" y="59"/>
                    <a:pt x="791" y="62"/>
                    <a:pt x="816" y="76"/>
                  </a:cubicBezTo>
                  <a:cubicBezTo>
                    <a:pt x="841" y="90"/>
                    <a:pt x="821" y="48"/>
                    <a:pt x="836" y="67"/>
                  </a:cubicBezTo>
                  <a:cubicBezTo>
                    <a:pt x="852" y="87"/>
                    <a:pt x="812" y="88"/>
                    <a:pt x="844" y="90"/>
                  </a:cubicBezTo>
                  <a:cubicBezTo>
                    <a:pt x="875" y="93"/>
                    <a:pt x="857" y="99"/>
                    <a:pt x="882" y="99"/>
                  </a:cubicBezTo>
                  <a:cubicBezTo>
                    <a:pt x="907" y="99"/>
                    <a:pt x="912" y="108"/>
                    <a:pt x="935" y="96"/>
                  </a:cubicBezTo>
                  <a:cubicBezTo>
                    <a:pt x="947" y="89"/>
                    <a:pt x="905" y="81"/>
                    <a:pt x="898" y="64"/>
                  </a:cubicBezTo>
                  <a:cubicBezTo>
                    <a:pt x="890" y="46"/>
                    <a:pt x="876" y="50"/>
                    <a:pt x="882" y="20"/>
                  </a:cubicBezTo>
                  <a:cubicBezTo>
                    <a:pt x="883" y="12"/>
                    <a:pt x="888" y="5"/>
                    <a:pt x="892" y="0"/>
                  </a:cubicBezTo>
                  <a:cubicBezTo>
                    <a:pt x="809" y="0"/>
                    <a:pt x="809" y="0"/>
                    <a:pt x="809" y="0"/>
                  </a:cubicBezTo>
                  <a:cubicBezTo>
                    <a:pt x="809" y="4"/>
                    <a:pt x="818" y="8"/>
                    <a:pt x="812" y="21"/>
                  </a:cubicBezTo>
                  <a:close/>
                  <a:moveTo>
                    <a:pt x="75" y="739"/>
                  </a:moveTo>
                  <a:cubicBezTo>
                    <a:pt x="63" y="730"/>
                    <a:pt x="73" y="743"/>
                    <a:pt x="40" y="729"/>
                  </a:cubicBezTo>
                  <a:cubicBezTo>
                    <a:pt x="40" y="733"/>
                    <a:pt x="36" y="728"/>
                    <a:pt x="38" y="736"/>
                  </a:cubicBezTo>
                  <a:cubicBezTo>
                    <a:pt x="40" y="742"/>
                    <a:pt x="31" y="743"/>
                    <a:pt x="27" y="742"/>
                  </a:cubicBezTo>
                  <a:cubicBezTo>
                    <a:pt x="23" y="740"/>
                    <a:pt x="29" y="735"/>
                    <a:pt x="32" y="729"/>
                  </a:cubicBezTo>
                  <a:cubicBezTo>
                    <a:pt x="36" y="724"/>
                    <a:pt x="33" y="727"/>
                    <a:pt x="25" y="735"/>
                  </a:cubicBezTo>
                  <a:cubicBezTo>
                    <a:pt x="18" y="743"/>
                    <a:pt x="20" y="739"/>
                    <a:pt x="10" y="739"/>
                  </a:cubicBezTo>
                  <a:cubicBezTo>
                    <a:pt x="0" y="740"/>
                    <a:pt x="13" y="749"/>
                    <a:pt x="0" y="758"/>
                  </a:cubicBezTo>
                  <a:cubicBezTo>
                    <a:pt x="30" y="764"/>
                    <a:pt x="60" y="767"/>
                    <a:pt x="77" y="761"/>
                  </a:cubicBezTo>
                  <a:cubicBezTo>
                    <a:pt x="73" y="747"/>
                    <a:pt x="84" y="745"/>
                    <a:pt x="75" y="739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057492" y="4102082"/>
              <a:ext cx="778058" cy="584961"/>
            </a:xfrm>
            <a:custGeom>
              <a:avLst/>
              <a:gdLst/>
              <a:ahLst/>
              <a:cxnLst>
                <a:cxn ang="0">
                  <a:pos x="237" y="95"/>
                </a:cxn>
                <a:cxn ang="0">
                  <a:pos x="221" y="84"/>
                </a:cxn>
                <a:cxn ang="0">
                  <a:pos x="205" y="64"/>
                </a:cxn>
                <a:cxn ang="0">
                  <a:pos x="199" y="46"/>
                </a:cxn>
                <a:cxn ang="0">
                  <a:pos x="199" y="28"/>
                </a:cxn>
                <a:cxn ang="0">
                  <a:pos x="191" y="17"/>
                </a:cxn>
                <a:cxn ang="0">
                  <a:pos x="168" y="16"/>
                </a:cxn>
                <a:cxn ang="0">
                  <a:pos x="153" y="7"/>
                </a:cxn>
                <a:cxn ang="0">
                  <a:pos x="131" y="1"/>
                </a:cxn>
                <a:cxn ang="0">
                  <a:pos x="118" y="11"/>
                </a:cxn>
                <a:cxn ang="0">
                  <a:pos x="93" y="19"/>
                </a:cxn>
                <a:cxn ang="0">
                  <a:pos x="95" y="36"/>
                </a:cxn>
                <a:cxn ang="0">
                  <a:pos x="71" y="55"/>
                </a:cxn>
                <a:cxn ang="0">
                  <a:pos x="71" y="76"/>
                </a:cxn>
                <a:cxn ang="0">
                  <a:pos x="52" y="76"/>
                </a:cxn>
                <a:cxn ang="0">
                  <a:pos x="16" y="84"/>
                </a:cxn>
                <a:cxn ang="0">
                  <a:pos x="23" y="133"/>
                </a:cxn>
                <a:cxn ang="0">
                  <a:pos x="11" y="149"/>
                </a:cxn>
                <a:cxn ang="0">
                  <a:pos x="19" y="175"/>
                </a:cxn>
                <a:cxn ang="0">
                  <a:pos x="27" y="170"/>
                </a:cxn>
                <a:cxn ang="0">
                  <a:pos x="53" y="158"/>
                </a:cxn>
                <a:cxn ang="0">
                  <a:pos x="100" y="165"/>
                </a:cxn>
                <a:cxn ang="0">
                  <a:pos x="122" y="170"/>
                </a:cxn>
                <a:cxn ang="0">
                  <a:pos x="149" y="173"/>
                </a:cxn>
                <a:cxn ang="0">
                  <a:pos x="163" y="179"/>
                </a:cxn>
                <a:cxn ang="0">
                  <a:pos x="183" y="179"/>
                </a:cxn>
                <a:cxn ang="0">
                  <a:pos x="191" y="174"/>
                </a:cxn>
                <a:cxn ang="0">
                  <a:pos x="220" y="152"/>
                </a:cxn>
                <a:cxn ang="0">
                  <a:pos x="211" y="123"/>
                </a:cxn>
                <a:cxn ang="0">
                  <a:pos x="220" y="113"/>
                </a:cxn>
                <a:cxn ang="0">
                  <a:pos x="240" y="108"/>
                </a:cxn>
                <a:cxn ang="0">
                  <a:pos x="237" y="95"/>
                </a:cxn>
              </a:cxnLst>
              <a:rect l="0" t="0" r="r" b="b"/>
              <a:pathLst>
                <a:path w="250" h="188">
                  <a:moveTo>
                    <a:pt x="237" y="95"/>
                  </a:moveTo>
                  <a:cubicBezTo>
                    <a:pt x="237" y="85"/>
                    <a:pt x="213" y="96"/>
                    <a:pt x="221" y="84"/>
                  </a:cubicBezTo>
                  <a:cubicBezTo>
                    <a:pt x="227" y="76"/>
                    <a:pt x="209" y="82"/>
                    <a:pt x="205" y="64"/>
                  </a:cubicBezTo>
                  <a:cubicBezTo>
                    <a:pt x="203" y="50"/>
                    <a:pt x="190" y="53"/>
                    <a:pt x="199" y="46"/>
                  </a:cubicBezTo>
                  <a:cubicBezTo>
                    <a:pt x="208" y="39"/>
                    <a:pt x="194" y="40"/>
                    <a:pt x="199" y="28"/>
                  </a:cubicBezTo>
                  <a:cubicBezTo>
                    <a:pt x="204" y="16"/>
                    <a:pt x="194" y="22"/>
                    <a:pt x="191" y="17"/>
                  </a:cubicBezTo>
                  <a:cubicBezTo>
                    <a:pt x="187" y="12"/>
                    <a:pt x="181" y="9"/>
                    <a:pt x="168" y="16"/>
                  </a:cubicBezTo>
                  <a:cubicBezTo>
                    <a:pt x="155" y="23"/>
                    <a:pt x="169" y="3"/>
                    <a:pt x="153" y="7"/>
                  </a:cubicBezTo>
                  <a:cubicBezTo>
                    <a:pt x="138" y="10"/>
                    <a:pt x="148" y="0"/>
                    <a:pt x="131" y="1"/>
                  </a:cubicBezTo>
                  <a:cubicBezTo>
                    <a:pt x="122" y="3"/>
                    <a:pt x="123" y="4"/>
                    <a:pt x="118" y="11"/>
                  </a:cubicBezTo>
                  <a:cubicBezTo>
                    <a:pt x="113" y="19"/>
                    <a:pt x="108" y="7"/>
                    <a:pt x="93" y="19"/>
                  </a:cubicBezTo>
                  <a:cubicBezTo>
                    <a:pt x="84" y="40"/>
                    <a:pt x="100" y="26"/>
                    <a:pt x="95" y="36"/>
                  </a:cubicBezTo>
                  <a:cubicBezTo>
                    <a:pt x="90" y="47"/>
                    <a:pt x="84" y="35"/>
                    <a:pt x="71" y="55"/>
                  </a:cubicBezTo>
                  <a:cubicBezTo>
                    <a:pt x="63" y="69"/>
                    <a:pt x="79" y="70"/>
                    <a:pt x="71" y="76"/>
                  </a:cubicBezTo>
                  <a:cubicBezTo>
                    <a:pt x="64" y="81"/>
                    <a:pt x="69" y="61"/>
                    <a:pt x="52" y="76"/>
                  </a:cubicBezTo>
                  <a:cubicBezTo>
                    <a:pt x="36" y="91"/>
                    <a:pt x="34" y="80"/>
                    <a:pt x="16" y="84"/>
                  </a:cubicBezTo>
                  <a:cubicBezTo>
                    <a:pt x="24" y="110"/>
                    <a:pt x="33" y="129"/>
                    <a:pt x="23" y="133"/>
                  </a:cubicBezTo>
                  <a:cubicBezTo>
                    <a:pt x="13" y="137"/>
                    <a:pt x="0" y="146"/>
                    <a:pt x="11" y="149"/>
                  </a:cubicBezTo>
                  <a:cubicBezTo>
                    <a:pt x="28" y="153"/>
                    <a:pt x="12" y="165"/>
                    <a:pt x="19" y="175"/>
                  </a:cubicBezTo>
                  <a:cubicBezTo>
                    <a:pt x="19" y="175"/>
                    <a:pt x="21" y="168"/>
                    <a:pt x="27" y="170"/>
                  </a:cubicBezTo>
                  <a:cubicBezTo>
                    <a:pt x="36" y="174"/>
                    <a:pt x="23" y="162"/>
                    <a:pt x="53" y="158"/>
                  </a:cubicBezTo>
                  <a:cubicBezTo>
                    <a:pt x="83" y="155"/>
                    <a:pt x="90" y="166"/>
                    <a:pt x="100" y="165"/>
                  </a:cubicBezTo>
                  <a:cubicBezTo>
                    <a:pt x="111" y="165"/>
                    <a:pt x="103" y="171"/>
                    <a:pt x="122" y="170"/>
                  </a:cubicBezTo>
                  <a:cubicBezTo>
                    <a:pt x="153" y="170"/>
                    <a:pt x="136" y="183"/>
                    <a:pt x="149" y="173"/>
                  </a:cubicBezTo>
                  <a:cubicBezTo>
                    <a:pt x="161" y="163"/>
                    <a:pt x="155" y="184"/>
                    <a:pt x="163" y="179"/>
                  </a:cubicBezTo>
                  <a:cubicBezTo>
                    <a:pt x="169" y="176"/>
                    <a:pt x="180" y="176"/>
                    <a:pt x="183" y="179"/>
                  </a:cubicBezTo>
                  <a:cubicBezTo>
                    <a:pt x="191" y="188"/>
                    <a:pt x="191" y="186"/>
                    <a:pt x="191" y="174"/>
                  </a:cubicBezTo>
                  <a:cubicBezTo>
                    <a:pt x="191" y="161"/>
                    <a:pt x="200" y="151"/>
                    <a:pt x="220" y="152"/>
                  </a:cubicBezTo>
                  <a:cubicBezTo>
                    <a:pt x="209" y="136"/>
                    <a:pt x="224" y="135"/>
                    <a:pt x="211" y="123"/>
                  </a:cubicBezTo>
                  <a:cubicBezTo>
                    <a:pt x="206" y="118"/>
                    <a:pt x="211" y="107"/>
                    <a:pt x="220" y="113"/>
                  </a:cubicBezTo>
                  <a:cubicBezTo>
                    <a:pt x="231" y="121"/>
                    <a:pt x="234" y="113"/>
                    <a:pt x="240" y="108"/>
                  </a:cubicBezTo>
                  <a:cubicBezTo>
                    <a:pt x="250" y="100"/>
                    <a:pt x="236" y="102"/>
                    <a:pt x="237" y="95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4366900" y="4254851"/>
              <a:ext cx="815917" cy="678973"/>
            </a:xfrm>
            <a:custGeom>
              <a:avLst/>
              <a:gdLst/>
              <a:ahLst/>
              <a:cxnLst>
                <a:cxn ang="0">
                  <a:pos x="246" y="141"/>
                </a:cxn>
                <a:cxn ang="0">
                  <a:pos x="241" y="125"/>
                </a:cxn>
                <a:cxn ang="0">
                  <a:pos x="233" y="100"/>
                </a:cxn>
                <a:cxn ang="0">
                  <a:pos x="245" y="84"/>
                </a:cxn>
                <a:cxn ang="0">
                  <a:pos x="238" y="35"/>
                </a:cxn>
                <a:cxn ang="0">
                  <a:pos x="220" y="18"/>
                </a:cxn>
                <a:cxn ang="0">
                  <a:pos x="143" y="15"/>
                </a:cxn>
                <a:cxn ang="0">
                  <a:pos x="116" y="14"/>
                </a:cxn>
                <a:cxn ang="0">
                  <a:pos x="117" y="8"/>
                </a:cxn>
                <a:cxn ang="0">
                  <a:pos x="122" y="8"/>
                </a:cxn>
                <a:cxn ang="0">
                  <a:pos x="95" y="3"/>
                </a:cxn>
                <a:cxn ang="0">
                  <a:pos x="72" y="11"/>
                </a:cxn>
                <a:cxn ang="0">
                  <a:pos x="45" y="25"/>
                </a:cxn>
                <a:cxn ang="0">
                  <a:pos x="9" y="35"/>
                </a:cxn>
                <a:cxn ang="0">
                  <a:pos x="9" y="38"/>
                </a:cxn>
                <a:cxn ang="0">
                  <a:pos x="16" y="39"/>
                </a:cxn>
                <a:cxn ang="0">
                  <a:pos x="18" y="45"/>
                </a:cxn>
                <a:cxn ang="0">
                  <a:pos x="10" y="44"/>
                </a:cxn>
                <a:cxn ang="0">
                  <a:pos x="13" y="81"/>
                </a:cxn>
                <a:cxn ang="0">
                  <a:pos x="19" y="98"/>
                </a:cxn>
                <a:cxn ang="0">
                  <a:pos x="20" y="120"/>
                </a:cxn>
                <a:cxn ang="0">
                  <a:pos x="25" y="147"/>
                </a:cxn>
                <a:cxn ang="0">
                  <a:pos x="44" y="152"/>
                </a:cxn>
                <a:cxn ang="0">
                  <a:pos x="64" y="158"/>
                </a:cxn>
                <a:cxn ang="0">
                  <a:pos x="63" y="170"/>
                </a:cxn>
                <a:cxn ang="0">
                  <a:pos x="76" y="168"/>
                </a:cxn>
                <a:cxn ang="0">
                  <a:pos x="90" y="170"/>
                </a:cxn>
                <a:cxn ang="0">
                  <a:pos x="95" y="178"/>
                </a:cxn>
                <a:cxn ang="0">
                  <a:pos x="109" y="180"/>
                </a:cxn>
                <a:cxn ang="0">
                  <a:pos x="123" y="198"/>
                </a:cxn>
                <a:cxn ang="0">
                  <a:pos x="126" y="201"/>
                </a:cxn>
                <a:cxn ang="0">
                  <a:pos x="134" y="198"/>
                </a:cxn>
                <a:cxn ang="0">
                  <a:pos x="147" y="206"/>
                </a:cxn>
                <a:cxn ang="0">
                  <a:pos x="152" y="210"/>
                </a:cxn>
                <a:cxn ang="0">
                  <a:pos x="163" y="202"/>
                </a:cxn>
                <a:cxn ang="0">
                  <a:pos x="199" y="205"/>
                </a:cxn>
                <a:cxn ang="0">
                  <a:pos x="214" y="214"/>
                </a:cxn>
                <a:cxn ang="0">
                  <a:pos x="219" y="208"/>
                </a:cxn>
                <a:cxn ang="0">
                  <a:pos x="221" y="192"/>
                </a:cxn>
                <a:cxn ang="0">
                  <a:pos x="245" y="167"/>
                </a:cxn>
                <a:cxn ang="0">
                  <a:pos x="250" y="154"/>
                </a:cxn>
                <a:cxn ang="0">
                  <a:pos x="246" y="141"/>
                </a:cxn>
              </a:cxnLst>
              <a:rect l="0" t="0" r="r" b="b"/>
              <a:pathLst>
                <a:path w="262" h="218">
                  <a:moveTo>
                    <a:pt x="246" y="141"/>
                  </a:moveTo>
                  <a:cubicBezTo>
                    <a:pt x="235" y="130"/>
                    <a:pt x="245" y="132"/>
                    <a:pt x="241" y="125"/>
                  </a:cubicBezTo>
                  <a:cubicBezTo>
                    <a:pt x="233" y="115"/>
                    <a:pt x="250" y="104"/>
                    <a:pt x="233" y="100"/>
                  </a:cubicBezTo>
                  <a:cubicBezTo>
                    <a:pt x="222" y="97"/>
                    <a:pt x="235" y="88"/>
                    <a:pt x="245" y="84"/>
                  </a:cubicBezTo>
                  <a:cubicBezTo>
                    <a:pt x="255" y="80"/>
                    <a:pt x="246" y="61"/>
                    <a:pt x="238" y="35"/>
                  </a:cubicBezTo>
                  <a:cubicBezTo>
                    <a:pt x="241" y="26"/>
                    <a:pt x="226" y="17"/>
                    <a:pt x="220" y="18"/>
                  </a:cubicBezTo>
                  <a:cubicBezTo>
                    <a:pt x="203" y="24"/>
                    <a:pt x="173" y="21"/>
                    <a:pt x="143" y="15"/>
                  </a:cubicBezTo>
                  <a:cubicBezTo>
                    <a:pt x="134" y="21"/>
                    <a:pt x="119" y="22"/>
                    <a:pt x="116" y="14"/>
                  </a:cubicBezTo>
                  <a:cubicBezTo>
                    <a:pt x="113" y="5"/>
                    <a:pt x="111" y="3"/>
                    <a:pt x="117" y="8"/>
                  </a:cubicBezTo>
                  <a:cubicBezTo>
                    <a:pt x="124" y="13"/>
                    <a:pt x="126" y="10"/>
                    <a:pt x="122" y="8"/>
                  </a:cubicBezTo>
                  <a:cubicBezTo>
                    <a:pt x="109" y="0"/>
                    <a:pt x="111" y="0"/>
                    <a:pt x="95" y="3"/>
                  </a:cubicBezTo>
                  <a:cubicBezTo>
                    <a:pt x="71" y="7"/>
                    <a:pt x="88" y="7"/>
                    <a:pt x="72" y="11"/>
                  </a:cubicBezTo>
                  <a:cubicBezTo>
                    <a:pt x="56" y="15"/>
                    <a:pt x="70" y="20"/>
                    <a:pt x="45" y="25"/>
                  </a:cubicBezTo>
                  <a:cubicBezTo>
                    <a:pt x="24" y="29"/>
                    <a:pt x="21" y="37"/>
                    <a:pt x="9" y="35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2" y="43"/>
                    <a:pt x="13" y="37"/>
                    <a:pt x="16" y="39"/>
                  </a:cubicBezTo>
                  <a:cubicBezTo>
                    <a:pt x="19" y="41"/>
                    <a:pt x="17" y="40"/>
                    <a:pt x="18" y="45"/>
                  </a:cubicBezTo>
                  <a:cubicBezTo>
                    <a:pt x="19" y="49"/>
                    <a:pt x="16" y="45"/>
                    <a:pt x="10" y="44"/>
                  </a:cubicBezTo>
                  <a:cubicBezTo>
                    <a:pt x="18" y="67"/>
                    <a:pt x="0" y="71"/>
                    <a:pt x="13" y="81"/>
                  </a:cubicBezTo>
                  <a:cubicBezTo>
                    <a:pt x="26" y="91"/>
                    <a:pt x="14" y="90"/>
                    <a:pt x="19" y="98"/>
                  </a:cubicBezTo>
                  <a:cubicBezTo>
                    <a:pt x="28" y="111"/>
                    <a:pt x="17" y="108"/>
                    <a:pt x="20" y="120"/>
                  </a:cubicBezTo>
                  <a:cubicBezTo>
                    <a:pt x="22" y="131"/>
                    <a:pt x="34" y="121"/>
                    <a:pt x="25" y="147"/>
                  </a:cubicBezTo>
                  <a:cubicBezTo>
                    <a:pt x="38" y="139"/>
                    <a:pt x="28" y="145"/>
                    <a:pt x="44" y="152"/>
                  </a:cubicBezTo>
                  <a:cubicBezTo>
                    <a:pt x="60" y="159"/>
                    <a:pt x="60" y="153"/>
                    <a:pt x="64" y="158"/>
                  </a:cubicBezTo>
                  <a:cubicBezTo>
                    <a:pt x="67" y="162"/>
                    <a:pt x="52" y="158"/>
                    <a:pt x="63" y="170"/>
                  </a:cubicBezTo>
                  <a:cubicBezTo>
                    <a:pt x="75" y="183"/>
                    <a:pt x="79" y="172"/>
                    <a:pt x="76" y="168"/>
                  </a:cubicBezTo>
                  <a:cubicBezTo>
                    <a:pt x="72" y="163"/>
                    <a:pt x="82" y="168"/>
                    <a:pt x="90" y="170"/>
                  </a:cubicBezTo>
                  <a:cubicBezTo>
                    <a:pt x="98" y="172"/>
                    <a:pt x="90" y="173"/>
                    <a:pt x="95" y="178"/>
                  </a:cubicBezTo>
                  <a:cubicBezTo>
                    <a:pt x="101" y="183"/>
                    <a:pt x="98" y="176"/>
                    <a:pt x="109" y="180"/>
                  </a:cubicBezTo>
                  <a:cubicBezTo>
                    <a:pt x="119" y="184"/>
                    <a:pt x="121" y="191"/>
                    <a:pt x="123" y="198"/>
                  </a:cubicBezTo>
                  <a:cubicBezTo>
                    <a:pt x="125" y="199"/>
                    <a:pt x="126" y="198"/>
                    <a:pt x="126" y="201"/>
                  </a:cubicBezTo>
                  <a:cubicBezTo>
                    <a:pt x="126" y="204"/>
                    <a:pt x="129" y="204"/>
                    <a:pt x="134" y="198"/>
                  </a:cubicBezTo>
                  <a:cubicBezTo>
                    <a:pt x="138" y="192"/>
                    <a:pt x="149" y="198"/>
                    <a:pt x="147" y="206"/>
                  </a:cubicBezTo>
                  <a:cubicBezTo>
                    <a:pt x="145" y="211"/>
                    <a:pt x="149" y="207"/>
                    <a:pt x="152" y="210"/>
                  </a:cubicBezTo>
                  <a:cubicBezTo>
                    <a:pt x="155" y="212"/>
                    <a:pt x="157" y="201"/>
                    <a:pt x="163" y="202"/>
                  </a:cubicBezTo>
                  <a:cubicBezTo>
                    <a:pt x="167" y="202"/>
                    <a:pt x="185" y="200"/>
                    <a:pt x="199" y="205"/>
                  </a:cubicBezTo>
                  <a:cubicBezTo>
                    <a:pt x="203" y="206"/>
                    <a:pt x="197" y="209"/>
                    <a:pt x="214" y="214"/>
                  </a:cubicBezTo>
                  <a:cubicBezTo>
                    <a:pt x="230" y="218"/>
                    <a:pt x="216" y="213"/>
                    <a:pt x="219" y="208"/>
                  </a:cubicBezTo>
                  <a:cubicBezTo>
                    <a:pt x="222" y="203"/>
                    <a:pt x="214" y="200"/>
                    <a:pt x="221" y="192"/>
                  </a:cubicBezTo>
                  <a:cubicBezTo>
                    <a:pt x="228" y="183"/>
                    <a:pt x="238" y="168"/>
                    <a:pt x="245" y="167"/>
                  </a:cubicBezTo>
                  <a:cubicBezTo>
                    <a:pt x="257" y="164"/>
                    <a:pt x="254" y="159"/>
                    <a:pt x="250" y="154"/>
                  </a:cubicBezTo>
                  <a:cubicBezTo>
                    <a:pt x="245" y="148"/>
                    <a:pt x="262" y="158"/>
                    <a:pt x="246" y="141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2923053" y="4693571"/>
              <a:ext cx="1026097" cy="971453"/>
            </a:xfrm>
            <a:custGeom>
              <a:avLst/>
              <a:gdLst/>
              <a:ahLst/>
              <a:cxnLst>
                <a:cxn ang="0">
                  <a:pos x="295" y="130"/>
                </a:cxn>
                <a:cxn ang="0">
                  <a:pos x="284" y="147"/>
                </a:cxn>
                <a:cxn ang="0">
                  <a:pos x="271" y="173"/>
                </a:cxn>
                <a:cxn ang="0">
                  <a:pos x="284" y="166"/>
                </a:cxn>
                <a:cxn ang="0">
                  <a:pos x="294" y="185"/>
                </a:cxn>
                <a:cxn ang="0">
                  <a:pos x="290" y="219"/>
                </a:cxn>
                <a:cxn ang="0">
                  <a:pos x="311" y="246"/>
                </a:cxn>
                <a:cxn ang="0">
                  <a:pos x="288" y="274"/>
                </a:cxn>
                <a:cxn ang="0">
                  <a:pos x="255" y="279"/>
                </a:cxn>
                <a:cxn ang="0">
                  <a:pos x="229" y="272"/>
                </a:cxn>
                <a:cxn ang="0">
                  <a:pos x="199" y="285"/>
                </a:cxn>
                <a:cxn ang="0">
                  <a:pos x="185" y="308"/>
                </a:cxn>
                <a:cxn ang="0">
                  <a:pos x="158" y="299"/>
                </a:cxn>
                <a:cxn ang="0">
                  <a:pos x="120" y="295"/>
                </a:cxn>
                <a:cxn ang="0">
                  <a:pos x="88" y="280"/>
                </a:cxn>
                <a:cxn ang="0">
                  <a:pos x="89" y="247"/>
                </a:cxn>
                <a:cxn ang="0">
                  <a:pos x="92" y="226"/>
                </a:cxn>
                <a:cxn ang="0">
                  <a:pos x="96" y="199"/>
                </a:cxn>
                <a:cxn ang="0">
                  <a:pos x="95" y="195"/>
                </a:cxn>
                <a:cxn ang="0">
                  <a:pos x="93" y="174"/>
                </a:cxn>
                <a:cxn ang="0">
                  <a:pos x="71" y="149"/>
                </a:cxn>
                <a:cxn ang="0">
                  <a:pos x="65" y="138"/>
                </a:cxn>
                <a:cxn ang="0">
                  <a:pos x="55" y="129"/>
                </a:cxn>
                <a:cxn ang="0">
                  <a:pos x="35" y="121"/>
                </a:cxn>
                <a:cxn ang="0">
                  <a:pos x="8" y="111"/>
                </a:cxn>
                <a:cxn ang="0">
                  <a:pos x="8" y="103"/>
                </a:cxn>
                <a:cxn ang="0">
                  <a:pos x="4" y="97"/>
                </a:cxn>
                <a:cxn ang="0">
                  <a:pos x="25" y="86"/>
                </a:cxn>
                <a:cxn ang="0">
                  <a:pos x="42" y="80"/>
                </a:cxn>
                <a:cxn ang="0">
                  <a:pos x="63" y="88"/>
                </a:cxn>
                <a:cxn ang="0">
                  <a:pos x="75" y="86"/>
                </a:cxn>
                <a:cxn ang="0">
                  <a:pos x="84" y="80"/>
                </a:cxn>
                <a:cxn ang="0">
                  <a:pos x="75" y="52"/>
                </a:cxn>
                <a:cxn ang="0">
                  <a:pos x="94" y="63"/>
                </a:cxn>
                <a:cxn ang="0">
                  <a:pos x="128" y="59"/>
                </a:cxn>
                <a:cxn ang="0">
                  <a:pos x="157" y="35"/>
                </a:cxn>
                <a:cxn ang="0">
                  <a:pos x="161" y="25"/>
                </a:cxn>
                <a:cxn ang="0">
                  <a:pos x="184" y="0"/>
                </a:cxn>
                <a:cxn ang="0">
                  <a:pos x="212" y="24"/>
                </a:cxn>
                <a:cxn ang="0">
                  <a:pos x="242" y="34"/>
                </a:cxn>
                <a:cxn ang="0">
                  <a:pos x="265" y="57"/>
                </a:cxn>
                <a:cxn ang="0">
                  <a:pos x="290" y="68"/>
                </a:cxn>
                <a:cxn ang="0">
                  <a:pos x="322" y="76"/>
                </a:cxn>
              </a:cxnLst>
              <a:rect l="0" t="0" r="r" b="b"/>
              <a:pathLst>
                <a:path w="330" h="312">
                  <a:moveTo>
                    <a:pt x="308" y="126"/>
                  </a:moveTo>
                  <a:cubicBezTo>
                    <a:pt x="301" y="133"/>
                    <a:pt x="299" y="127"/>
                    <a:pt x="295" y="130"/>
                  </a:cubicBezTo>
                  <a:cubicBezTo>
                    <a:pt x="291" y="134"/>
                    <a:pt x="299" y="134"/>
                    <a:pt x="292" y="138"/>
                  </a:cubicBezTo>
                  <a:cubicBezTo>
                    <a:pt x="285" y="141"/>
                    <a:pt x="293" y="144"/>
                    <a:pt x="284" y="147"/>
                  </a:cubicBezTo>
                  <a:cubicBezTo>
                    <a:pt x="277" y="150"/>
                    <a:pt x="286" y="154"/>
                    <a:pt x="276" y="159"/>
                  </a:cubicBezTo>
                  <a:cubicBezTo>
                    <a:pt x="269" y="163"/>
                    <a:pt x="277" y="169"/>
                    <a:pt x="271" y="173"/>
                  </a:cubicBezTo>
                  <a:cubicBezTo>
                    <a:pt x="266" y="177"/>
                    <a:pt x="269" y="180"/>
                    <a:pt x="275" y="177"/>
                  </a:cubicBezTo>
                  <a:cubicBezTo>
                    <a:pt x="280" y="174"/>
                    <a:pt x="274" y="168"/>
                    <a:pt x="284" y="166"/>
                  </a:cubicBezTo>
                  <a:cubicBezTo>
                    <a:pt x="293" y="165"/>
                    <a:pt x="289" y="175"/>
                    <a:pt x="288" y="177"/>
                  </a:cubicBezTo>
                  <a:cubicBezTo>
                    <a:pt x="287" y="179"/>
                    <a:pt x="293" y="176"/>
                    <a:pt x="294" y="185"/>
                  </a:cubicBezTo>
                  <a:cubicBezTo>
                    <a:pt x="285" y="198"/>
                    <a:pt x="304" y="199"/>
                    <a:pt x="298" y="206"/>
                  </a:cubicBezTo>
                  <a:cubicBezTo>
                    <a:pt x="292" y="213"/>
                    <a:pt x="278" y="210"/>
                    <a:pt x="290" y="219"/>
                  </a:cubicBezTo>
                  <a:cubicBezTo>
                    <a:pt x="306" y="229"/>
                    <a:pt x="288" y="229"/>
                    <a:pt x="293" y="240"/>
                  </a:cubicBezTo>
                  <a:cubicBezTo>
                    <a:pt x="297" y="251"/>
                    <a:pt x="309" y="243"/>
                    <a:pt x="311" y="246"/>
                  </a:cubicBezTo>
                  <a:cubicBezTo>
                    <a:pt x="314" y="249"/>
                    <a:pt x="306" y="257"/>
                    <a:pt x="307" y="261"/>
                  </a:cubicBezTo>
                  <a:cubicBezTo>
                    <a:pt x="301" y="265"/>
                    <a:pt x="287" y="271"/>
                    <a:pt x="288" y="274"/>
                  </a:cubicBezTo>
                  <a:cubicBezTo>
                    <a:pt x="289" y="281"/>
                    <a:pt x="269" y="285"/>
                    <a:pt x="265" y="282"/>
                  </a:cubicBezTo>
                  <a:cubicBezTo>
                    <a:pt x="260" y="276"/>
                    <a:pt x="259" y="285"/>
                    <a:pt x="255" y="279"/>
                  </a:cubicBezTo>
                  <a:cubicBezTo>
                    <a:pt x="251" y="273"/>
                    <a:pt x="250" y="272"/>
                    <a:pt x="241" y="274"/>
                  </a:cubicBezTo>
                  <a:cubicBezTo>
                    <a:pt x="232" y="276"/>
                    <a:pt x="239" y="272"/>
                    <a:pt x="229" y="272"/>
                  </a:cubicBezTo>
                  <a:cubicBezTo>
                    <a:pt x="219" y="272"/>
                    <a:pt x="229" y="260"/>
                    <a:pt x="213" y="273"/>
                  </a:cubicBezTo>
                  <a:cubicBezTo>
                    <a:pt x="207" y="278"/>
                    <a:pt x="199" y="276"/>
                    <a:pt x="199" y="285"/>
                  </a:cubicBezTo>
                  <a:cubicBezTo>
                    <a:pt x="200" y="295"/>
                    <a:pt x="197" y="291"/>
                    <a:pt x="199" y="305"/>
                  </a:cubicBezTo>
                  <a:cubicBezTo>
                    <a:pt x="186" y="304"/>
                    <a:pt x="193" y="312"/>
                    <a:pt x="185" y="308"/>
                  </a:cubicBezTo>
                  <a:cubicBezTo>
                    <a:pt x="177" y="304"/>
                    <a:pt x="179" y="312"/>
                    <a:pt x="165" y="303"/>
                  </a:cubicBezTo>
                  <a:cubicBezTo>
                    <a:pt x="165" y="301"/>
                    <a:pt x="163" y="297"/>
                    <a:pt x="158" y="299"/>
                  </a:cubicBezTo>
                  <a:cubicBezTo>
                    <a:pt x="132" y="283"/>
                    <a:pt x="144" y="298"/>
                    <a:pt x="135" y="296"/>
                  </a:cubicBezTo>
                  <a:cubicBezTo>
                    <a:pt x="124" y="293"/>
                    <a:pt x="124" y="299"/>
                    <a:pt x="120" y="295"/>
                  </a:cubicBezTo>
                  <a:cubicBezTo>
                    <a:pt x="115" y="289"/>
                    <a:pt x="109" y="296"/>
                    <a:pt x="106" y="291"/>
                  </a:cubicBezTo>
                  <a:cubicBezTo>
                    <a:pt x="102" y="282"/>
                    <a:pt x="87" y="287"/>
                    <a:pt x="88" y="280"/>
                  </a:cubicBezTo>
                  <a:cubicBezTo>
                    <a:pt x="89" y="274"/>
                    <a:pt x="83" y="278"/>
                    <a:pt x="79" y="273"/>
                  </a:cubicBezTo>
                  <a:cubicBezTo>
                    <a:pt x="84" y="271"/>
                    <a:pt x="88" y="267"/>
                    <a:pt x="89" y="247"/>
                  </a:cubicBezTo>
                  <a:cubicBezTo>
                    <a:pt x="91" y="228"/>
                    <a:pt x="92" y="231"/>
                    <a:pt x="94" y="229"/>
                  </a:cubicBezTo>
                  <a:cubicBezTo>
                    <a:pt x="96" y="228"/>
                    <a:pt x="94" y="224"/>
                    <a:pt x="92" y="226"/>
                  </a:cubicBezTo>
                  <a:cubicBezTo>
                    <a:pt x="90" y="228"/>
                    <a:pt x="90" y="227"/>
                    <a:pt x="92" y="217"/>
                  </a:cubicBezTo>
                  <a:cubicBezTo>
                    <a:pt x="93" y="206"/>
                    <a:pt x="96" y="199"/>
                    <a:pt x="96" y="199"/>
                  </a:cubicBezTo>
                  <a:cubicBezTo>
                    <a:pt x="103" y="201"/>
                    <a:pt x="106" y="219"/>
                    <a:pt x="105" y="212"/>
                  </a:cubicBezTo>
                  <a:cubicBezTo>
                    <a:pt x="104" y="205"/>
                    <a:pt x="106" y="201"/>
                    <a:pt x="95" y="195"/>
                  </a:cubicBezTo>
                  <a:cubicBezTo>
                    <a:pt x="84" y="189"/>
                    <a:pt x="93" y="194"/>
                    <a:pt x="95" y="186"/>
                  </a:cubicBezTo>
                  <a:cubicBezTo>
                    <a:pt x="97" y="175"/>
                    <a:pt x="90" y="179"/>
                    <a:pt x="93" y="174"/>
                  </a:cubicBezTo>
                  <a:cubicBezTo>
                    <a:pt x="95" y="170"/>
                    <a:pt x="92" y="174"/>
                    <a:pt x="83" y="168"/>
                  </a:cubicBezTo>
                  <a:cubicBezTo>
                    <a:pt x="74" y="163"/>
                    <a:pt x="66" y="153"/>
                    <a:pt x="71" y="149"/>
                  </a:cubicBezTo>
                  <a:cubicBezTo>
                    <a:pt x="73" y="147"/>
                    <a:pt x="74" y="144"/>
                    <a:pt x="69" y="143"/>
                  </a:cubicBezTo>
                  <a:cubicBezTo>
                    <a:pt x="63" y="143"/>
                    <a:pt x="74" y="137"/>
                    <a:pt x="65" y="138"/>
                  </a:cubicBezTo>
                  <a:cubicBezTo>
                    <a:pt x="56" y="138"/>
                    <a:pt x="59" y="135"/>
                    <a:pt x="61" y="132"/>
                  </a:cubicBezTo>
                  <a:cubicBezTo>
                    <a:pt x="63" y="129"/>
                    <a:pt x="60" y="128"/>
                    <a:pt x="55" y="129"/>
                  </a:cubicBezTo>
                  <a:cubicBezTo>
                    <a:pt x="46" y="131"/>
                    <a:pt x="54" y="124"/>
                    <a:pt x="48" y="126"/>
                  </a:cubicBezTo>
                  <a:cubicBezTo>
                    <a:pt x="42" y="127"/>
                    <a:pt x="42" y="123"/>
                    <a:pt x="35" y="121"/>
                  </a:cubicBezTo>
                  <a:cubicBezTo>
                    <a:pt x="28" y="118"/>
                    <a:pt x="22" y="116"/>
                    <a:pt x="18" y="118"/>
                  </a:cubicBezTo>
                  <a:cubicBezTo>
                    <a:pt x="11" y="121"/>
                    <a:pt x="16" y="116"/>
                    <a:pt x="8" y="111"/>
                  </a:cubicBezTo>
                  <a:cubicBezTo>
                    <a:pt x="0" y="107"/>
                    <a:pt x="18" y="109"/>
                    <a:pt x="16" y="106"/>
                  </a:cubicBezTo>
                  <a:cubicBezTo>
                    <a:pt x="14" y="102"/>
                    <a:pt x="9" y="106"/>
                    <a:pt x="8" y="103"/>
                  </a:cubicBezTo>
                  <a:cubicBezTo>
                    <a:pt x="8" y="100"/>
                    <a:pt x="17" y="100"/>
                    <a:pt x="13" y="99"/>
                  </a:cubicBezTo>
                  <a:cubicBezTo>
                    <a:pt x="9" y="97"/>
                    <a:pt x="5" y="101"/>
                    <a:pt x="4" y="97"/>
                  </a:cubicBezTo>
                  <a:cubicBezTo>
                    <a:pt x="3" y="94"/>
                    <a:pt x="6" y="89"/>
                    <a:pt x="16" y="88"/>
                  </a:cubicBezTo>
                  <a:cubicBezTo>
                    <a:pt x="26" y="87"/>
                    <a:pt x="20" y="83"/>
                    <a:pt x="25" y="86"/>
                  </a:cubicBezTo>
                  <a:cubicBezTo>
                    <a:pt x="31" y="89"/>
                    <a:pt x="35" y="87"/>
                    <a:pt x="34" y="84"/>
                  </a:cubicBezTo>
                  <a:cubicBezTo>
                    <a:pt x="33" y="79"/>
                    <a:pt x="37" y="84"/>
                    <a:pt x="42" y="80"/>
                  </a:cubicBezTo>
                  <a:cubicBezTo>
                    <a:pt x="48" y="76"/>
                    <a:pt x="50" y="87"/>
                    <a:pt x="53" y="91"/>
                  </a:cubicBezTo>
                  <a:cubicBezTo>
                    <a:pt x="56" y="95"/>
                    <a:pt x="59" y="90"/>
                    <a:pt x="63" y="88"/>
                  </a:cubicBezTo>
                  <a:cubicBezTo>
                    <a:pt x="69" y="84"/>
                    <a:pt x="64" y="91"/>
                    <a:pt x="70" y="89"/>
                  </a:cubicBezTo>
                  <a:cubicBezTo>
                    <a:pt x="76" y="88"/>
                    <a:pt x="72" y="86"/>
                    <a:pt x="75" y="86"/>
                  </a:cubicBezTo>
                  <a:cubicBezTo>
                    <a:pt x="78" y="86"/>
                    <a:pt x="75" y="91"/>
                    <a:pt x="83" y="90"/>
                  </a:cubicBezTo>
                  <a:cubicBezTo>
                    <a:pt x="91" y="89"/>
                    <a:pt x="81" y="87"/>
                    <a:pt x="84" y="80"/>
                  </a:cubicBezTo>
                  <a:cubicBezTo>
                    <a:pt x="85" y="76"/>
                    <a:pt x="82" y="64"/>
                    <a:pt x="78" y="63"/>
                  </a:cubicBezTo>
                  <a:cubicBezTo>
                    <a:pt x="73" y="60"/>
                    <a:pt x="79" y="57"/>
                    <a:pt x="75" y="52"/>
                  </a:cubicBezTo>
                  <a:cubicBezTo>
                    <a:pt x="72" y="47"/>
                    <a:pt x="79" y="53"/>
                    <a:pt x="87" y="51"/>
                  </a:cubicBezTo>
                  <a:cubicBezTo>
                    <a:pt x="94" y="48"/>
                    <a:pt x="89" y="64"/>
                    <a:pt x="94" y="63"/>
                  </a:cubicBezTo>
                  <a:cubicBezTo>
                    <a:pt x="107" y="60"/>
                    <a:pt x="114" y="68"/>
                    <a:pt x="120" y="64"/>
                  </a:cubicBezTo>
                  <a:cubicBezTo>
                    <a:pt x="126" y="61"/>
                    <a:pt x="132" y="60"/>
                    <a:pt x="128" y="59"/>
                  </a:cubicBezTo>
                  <a:cubicBezTo>
                    <a:pt x="124" y="58"/>
                    <a:pt x="117" y="53"/>
                    <a:pt x="135" y="46"/>
                  </a:cubicBezTo>
                  <a:cubicBezTo>
                    <a:pt x="152" y="38"/>
                    <a:pt x="156" y="39"/>
                    <a:pt x="157" y="35"/>
                  </a:cubicBezTo>
                  <a:cubicBezTo>
                    <a:pt x="159" y="32"/>
                    <a:pt x="164" y="34"/>
                    <a:pt x="161" y="30"/>
                  </a:cubicBezTo>
                  <a:cubicBezTo>
                    <a:pt x="158" y="26"/>
                    <a:pt x="163" y="28"/>
                    <a:pt x="161" y="25"/>
                  </a:cubicBezTo>
                  <a:cubicBezTo>
                    <a:pt x="159" y="22"/>
                    <a:pt x="161" y="20"/>
                    <a:pt x="160" y="13"/>
                  </a:cubicBezTo>
                  <a:cubicBezTo>
                    <a:pt x="159" y="5"/>
                    <a:pt x="166" y="3"/>
                    <a:pt x="184" y="0"/>
                  </a:cubicBezTo>
                  <a:cubicBezTo>
                    <a:pt x="191" y="23"/>
                    <a:pt x="198" y="6"/>
                    <a:pt x="202" y="17"/>
                  </a:cubicBezTo>
                  <a:cubicBezTo>
                    <a:pt x="205" y="26"/>
                    <a:pt x="209" y="18"/>
                    <a:pt x="212" y="24"/>
                  </a:cubicBezTo>
                  <a:cubicBezTo>
                    <a:pt x="214" y="29"/>
                    <a:pt x="224" y="25"/>
                    <a:pt x="226" y="36"/>
                  </a:cubicBezTo>
                  <a:cubicBezTo>
                    <a:pt x="228" y="52"/>
                    <a:pt x="236" y="32"/>
                    <a:pt x="242" y="34"/>
                  </a:cubicBezTo>
                  <a:cubicBezTo>
                    <a:pt x="245" y="36"/>
                    <a:pt x="236" y="44"/>
                    <a:pt x="247" y="48"/>
                  </a:cubicBezTo>
                  <a:cubicBezTo>
                    <a:pt x="256" y="51"/>
                    <a:pt x="254" y="61"/>
                    <a:pt x="265" y="57"/>
                  </a:cubicBezTo>
                  <a:cubicBezTo>
                    <a:pt x="271" y="60"/>
                    <a:pt x="275" y="59"/>
                    <a:pt x="279" y="58"/>
                  </a:cubicBezTo>
                  <a:cubicBezTo>
                    <a:pt x="288" y="61"/>
                    <a:pt x="285" y="68"/>
                    <a:pt x="290" y="68"/>
                  </a:cubicBezTo>
                  <a:cubicBezTo>
                    <a:pt x="296" y="67"/>
                    <a:pt x="292" y="73"/>
                    <a:pt x="300" y="71"/>
                  </a:cubicBezTo>
                  <a:cubicBezTo>
                    <a:pt x="309" y="69"/>
                    <a:pt x="314" y="73"/>
                    <a:pt x="322" y="76"/>
                  </a:cubicBezTo>
                  <a:cubicBezTo>
                    <a:pt x="330" y="80"/>
                    <a:pt x="307" y="85"/>
                    <a:pt x="308" y="126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2552300" y="5671553"/>
              <a:ext cx="298952" cy="557541"/>
            </a:xfrm>
            <a:custGeom>
              <a:avLst/>
              <a:gdLst/>
              <a:ahLst/>
              <a:cxnLst>
                <a:cxn ang="0">
                  <a:pos x="83" y="18"/>
                </a:cxn>
                <a:cxn ang="0">
                  <a:pos x="71" y="8"/>
                </a:cxn>
                <a:cxn ang="0">
                  <a:pos x="53" y="11"/>
                </a:cxn>
                <a:cxn ang="0">
                  <a:pos x="38" y="12"/>
                </a:cxn>
                <a:cxn ang="0">
                  <a:pos x="40" y="2"/>
                </a:cxn>
                <a:cxn ang="0">
                  <a:pos x="23" y="11"/>
                </a:cxn>
                <a:cxn ang="0">
                  <a:pos x="23" y="20"/>
                </a:cxn>
                <a:cxn ang="0">
                  <a:pos x="27" y="35"/>
                </a:cxn>
                <a:cxn ang="0">
                  <a:pos x="22" y="67"/>
                </a:cxn>
                <a:cxn ang="0">
                  <a:pos x="17" y="85"/>
                </a:cxn>
                <a:cxn ang="0">
                  <a:pos x="9" y="98"/>
                </a:cxn>
                <a:cxn ang="0">
                  <a:pos x="9" y="118"/>
                </a:cxn>
                <a:cxn ang="0">
                  <a:pos x="13" y="122"/>
                </a:cxn>
                <a:cxn ang="0">
                  <a:pos x="15" y="127"/>
                </a:cxn>
                <a:cxn ang="0">
                  <a:pos x="23" y="137"/>
                </a:cxn>
                <a:cxn ang="0">
                  <a:pos x="21" y="167"/>
                </a:cxn>
                <a:cxn ang="0">
                  <a:pos x="21" y="175"/>
                </a:cxn>
                <a:cxn ang="0">
                  <a:pos x="39" y="174"/>
                </a:cxn>
                <a:cxn ang="0">
                  <a:pos x="58" y="169"/>
                </a:cxn>
                <a:cxn ang="0">
                  <a:pos x="63" y="142"/>
                </a:cxn>
                <a:cxn ang="0">
                  <a:pos x="65" y="134"/>
                </a:cxn>
                <a:cxn ang="0">
                  <a:pos x="65" y="113"/>
                </a:cxn>
                <a:cxn ang="0">
                  <a:pos x="61" y="99"/>
                </a:cxn>
                <a:cxn ang="0">
                  <a:pos x="61" y="85"/>
                </a:cxn>
                <a:cxn ang="0">
                  <a:pos x="68" y="73"/>
                </a:cxn>
                <a:cxn ang="0">
                  <a:pos x="72" y="45"/>
                </a:cxn>
                <a:cxn ang="0">
                  <a:pos x="83" y="18"/>
                </a:cxn>
              </a:cxnLst>
              <a:rect l="0" t="0" r="r" b="b"/>
              <a:pathLst>
                <a:path w="96" h="179">
                  <a:moveTo>
                    <a:pt x="83" y="18"/>
                  </a:moveTo>
                  <a:cubicBezTo>
                    <a:pt x="73" y="16"/>
                    <a:pt x="86" y="9"/>
                    <a:pt x="71" y="8"/>
                  </a:cubicBezTo>
                  <a:cubicBezTo>
                    <a:pt x="56" y="6"/>
                    <a:pt x="64" y="16"/>
                    <a:pt x="53" y="11"/>
                  </a:cubicBezTo>
                  <a:cubicBezTo>
                    <a:pt x="42" y="5"/>
                    <a:pt x="42" y="15"/>
                    <a:pt x="38" y="12"/>
                  </a:cubicBezTo>
                  <a:cubicBezTo>
                    <a:pt x="34" y="9"/>
                    <a:pt x="44" y="5"/>
                    <a:pt x="40" y="2"/>
                  </a:cubicBezTo>
                  <a:cubicBezTo>
                    <a:pt x="36" y="0"/>
                    <a:pt x="35" y="0"/>
                    <a:pt x="23" y="11"/>
                  </a:cubicBezTo>
                  <a:cubicBezTo>
                    <a:pt x="20" y="17"/>
                    <a:pt x="25" y="17"/>
                    <a:pt x="23" y="20"/>
                  </a:cubicBezTo>
                  <a:cubicBezTo>
                    <a:pt x="22" y="23"/>
                    <a:pt x="23" y="28"/>
                    <a:pt x="27" y="35"/>
                  </a:cubicBezTo>
                  <a:cubicBezTo>
                    <a:pt x="31" y="43"/>
                    <a:pt x="21" y="62"/>
                    <a:pt x="22" y="67"/>
                  </a:cubicBezTo>
                  <a:cubicBezTo>
                    <a:pt x="23" y="72"/>
                    <a:pt x="21" y="70"/>
                    <a:pt x="17" y="85"/>
                  </a:cubicBezTo>
                  <a:cubicBezTo>
                    <a:pt x="12" y="99"/>
                    <a:pt x="7" y="92"/>
                    <a:pt x="9" y="98"/>
                  </a:cubicBezTo>
                  <a:cubicBezTo>
                    <a:pt x="11" y="104"/>
                    <a:pt x="0" y="119"/>
                    <a:pt x="9" y="118"/>
                  </a:cubicBezTo>
                  <a:cubicBezTo>
                    <a:pt x="19" y="118"/>
                    <a:pt x="11" y="120"/>
                    <a:pt x="13" y="122"/>
                  </a:cubicBezTo>
                  <a:cubicBezTo>
                    <a:pt x="14" y="125"/>
                    <a:pt x="11" y="130"/>
                    <a:pt x="15" y="127"/>
                  </a:cubicBezTo>
                  <a:cubicBezTo>
                    <a:pt x="18" y="125"/>
                    <a:pt x="26" y="126"/>
                    <a:pt x="23" y="137"/>
                  </a:cubicBezTo>
                  <a:cubicBezTo>
                    <a:pt x="19" y="148"/>
                    <a:pt x="27" y="142"/>
                    <a:pt x="21" y="167"/>
                  </a:cubicBezTo>
                  <a:cubicBezTo>
                    <a:pt x="19" y="176"/>
                    <a:pt x="19" y="177"/>
                    <a:pt x="21" y="175"/>
                  </a:cubicBezTo>
                  <a:cubicBezTo>
                    <a:pt x="24" y="172"/>
                    <a:pt x="26" y="170"/>
                    <a:pt x="39" y="174"/>
                  </a:cubicBezTo>
                  <a:cubicBezTo>
                    <a:pt x="52" y="179"/>
                    <a:pt x="47" y="174"/>
                    <a:pt x="58" y="169"/>
                  </a:cubicBezTo>
                  <a:cubicBezTo>
                    <a:pt x="56" y="164"/>
                    <a:pt x="54" y="150"/>
                    <a:pt x="63" y="142"/>
                  </a:cubicBezTo>
                  <a:cubicBezTo>
                    <a:pt x="72" y="135"/>
                    <a:pt x="69" y="135"/>
                    <a:pt x="65" y="134"/>
                  </a:cubicBezTo>
                  <a:cubicBezTo>
                    <a:pt x="60" y="133"/>
                    <a:pt x="55" y="127"/>
                    <a:pt x="65" y="113"/>
                  </a:cubicBezTo>
                  <a:cubicBezTo>
                    <a:pt x="75" y="100"/>
                    <a:pt x="63" y="109"/>
                    <a:pt x="61" y="99"/>
                  </a:cubicBezTo>
                  <a:cubicBezTo>
                    <a:pt x="59" y="88"/>
                    <a:pt x="50" y="86"/>
                    <a:pt x="61" y="85"/>
                  </a:cubicBezTo>
                  <a:cubicBezTo>
                    <a:pt x="71" y="84"/>
                    <a:pt x="72" y="81"/>
                    <a:pt x="68" y="73"/>
                  </a:cubicBezTo>
                  <a:cubicBezTo>
                    <a:pt x="65" y="65"/>
                    <a:pt x="74" y="65"/>
                    <a:pt x="72" y="45"/>
                  </a:cubicBezTo>
                  <a:cubicBezTo>
                    <a:pt x="71" y="37"/>
                    <a:pt x="96" y="20"/>
                    <a:pt x="83" y="18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3955677" y="5581459"/>
              <a:ext cx="84855" cy="180189"/>
            </a:xfrm>
            <a:custGeom>
              <a:avLst/>
              <a:gdLst/>
              <a:ahLst/>
              <a:cxnLst>
                <a:cxn ang="0">
                  <a:pos x="23" y="11"/>
                </a:cxn>
                <a:cxn ang="0">
                  <a:pos x="23" y="2"/>
                </a:cxn>
                <a:cxn ang="0">
                  <a:pos x="18" y="12"/>
                </a:cxn>
                <a:cxn ang="0">
                  <a:pos x="6" y="17"/>
                </a:cxn>
                <a:cxn ang="0">
                  <a:pos x="4" y="39"/>
                </a:cxn>
                <a:cxn ang="0">
                  <a:pos x="5" y="43"/>
                </a:cxn>
                <a:cxn ang="0">
                  <a:pos x="7" y="46"/>
                </a:cxn>
                <a:cxn ang="0">
                  <a:pos x="8" y="52"/>
                </a:cxn>
                <a:cxn ang="0">
                  <a:pos x="16" y="58"/>
                </a:cxn>
                <a:cxn ang="0">
                  <a:pos x="19" y="52"/>
                </a:cxn>
                <a:cxn ang="0">
                  <a:pos x="22" y="40"/>
                </a:cxn>
                <a:cxn ang="0">
                  <a:pos x="26" y="25"/>
                </a:cxn>
                <a:cxn ang="0">
                  <a:pos x="23" y="11"/>
                </a:cxn>
              </a:cxnLst>
              <a:rect l="0" t="0" r="r" b="b"/>
              <a:pathLst>
                <a:path w="27" h="58">
                  <a:moveTo>
                    <a:pt x="23" y="11"/>
                  </a:moveTo>
                  <a:cubicBezTo>
                    <a:pt x="24" y="7"/>
                    <a:pt x="25" y="3"/>
                    <a:pt x="23" y="2"/>
                  </a:cubicBezTo>
                  <a:cubicBezTo>
                    <a:pt x="18" y="0"/>
                    <a:pt x="23" y="14"/>
                    <a:pt x="18" y="12"/>
                  </a:cubicBezTo>
                  <a:cubicBezTo>
                    <a:pt x="11" y="9"/>
                    <a:pt x="9" y="18"/>
                    <a:pt x="6" y="17"/>
                  </a:cubicBezTo>
                  <a:cubicBezTo>
                    <a:pt x="2" y="16"/>
                    <a:pt x="0" y="40"/>
                    <a:pt x="4" y="39"/>
                  </a:cubicBezTo>
                  <a:cubicBezTo>
                    <a:pt x="8" y="39"/>
                    <a:pt x="7" y="41"/>
                    <a:pt x="5" y="43"/>
                  </a:cubicBezTo>
                  <a:cubicBezTo>
                    <a:pt x="3" y="45"/>
                    <a:pt x="4" y="45"/>
                    <a:pt x="7" y="46"/>
                  </a:cubicBezTo>
                  <a:cubicBezTo>
                    <a:pt x="13" y="47"/>
                    <a:pt x="3" y="49"/>
                    <a:pt x="8" y="52"/>
                  </a:cubicBezTo>
                  <a:cubicBezTo>
                    <a:pt x="17" y="56"/>
                    <a:pt x="13" y="58"/>
                    <a:pt x="16" y="58"/>
                  </a:cubicBezTo>
                  <a:cubicBezTo>
                    <a:pt x="20" y="58"/>
                    <a:pt x="16" y="53"/>
                    <a:pt x="19" y="52"/>
                  </a:cubicBezTo>
                  <a:cubicBezTo>
                    <a:pt x="22" y="50"/>
                    <a:pt x="22" y="46"/>
                    <a:pt x="22" y="40"/>
                  </a:cubicBezTo>
                  <a:cubicBezTo>
                    <a:pt x="22" y="34"/>
                    <a:pt x="27" y="37"/>
                    <a:pt x="26" y="25"/>
                  </a:cubicBezTo>
                  <a:cubicBezTo>
                    <a:pt x="25" y="13"/>
                    <a:pt x="23" y="15"/>
                    <a:pt x="23" y="11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41"/>
            <p:cNvSpPr>
              <a:spLocks noEditPoints="1"/>
            </p:cNvSpPr>
            <p:nvPr/>
          </p:nvSpPr>
          <p:spPr bwMode="auto">
            <a:xfrm>
              <a:off x="3787272" y="5136209"/>
              <a:ext cx="946464" cy="1120305"/>
            </a:xfrm>
            <a:custGeom>
              <a:avLst/>
              <a:gdLst/>
              <a:ahLst/>
              <a:cxnLst>
                <a:cxn ang="0">
                  <a:pos x="295" y="253"/>
                </a:cxn>
                <a:cxn ang="0">
                  <a:pos x="261" y="233"/>
                </a:cxn>
                <a:cxn ang="0">
                  <a:pos x="258" y="262"/>
                </a:cxn>
                <a:cxn ang="0">
                  <a:pos x="249" y="303"/>
                </a:cxn>
                <a:cxn ang="0">
                  <a:pos x="234" y="303"/>
                </a:cxn>
                <a:cxn ang="0">
                  <a:pos x="238" y="264"/>
                </a:cxn>
                <a:cxn ang="0">
                  <a:pos x="205" y="227"/>
                </a:cxn>
                <a:cxn ang="0">
                  <a:pos x="179" y="205"/>
                </a:cxn>
                <a:cxn ang="0">
                  <a:pos x="135" y="176"/>
                </a:cxn>
                <a:cxn ang="0">
                  <a:pos x="108" y="151"/>
                </a:cxn>
                <a:cxn ang="0">
                  <a:pos x="87" y="108"/>
                </a:cxn>
                <a:cxn ang="0">
                  <a:pos x="29" y="119"/>
                </a:cxn>
                <a:cxn ang="0">
                  <a:pos x="15" y="98"/>
                </a:cxn>
                <a:cxn ang="0">
                  <a:pos x="20" y="64"/>
                </a:cxn>
                <a:cxn ang="0">
                  <a:pos x="27" y="43"/>
                </a:cxn>
                <a:cxn ang="0">
                  <a:pos x="45" y="29"/>
                </a:cxn>
                <a:cxn ang="0">
                  <a:pos x="57" y="36"/>
                </a:cxn>
                <a:cxn ang="0">
                  <a:pos x="70" y="35"/>
                </a:cxn>
                <a:cxn ang="0">
                  <a:pos x="84" y="29"/>
                </a:cxn>
                <a:cxn ang="0">
                  <a:pos x="93" y="19"/>
                </a:cxn>
                <a:cxn ang="0">
                  <a:pos x="102" y="9"/>
                </a:cxn>
                <a:cxn ang="0">
                  <a:pos x="122" y="5"/>
                </a:cxn>
                <a:cxn ang="0">
                  <a:pos x="144" y="7"/>
                </a:cxn>
                <a:cxn ang="0">
                  <a:pos x="182" y="22"/>
                </a:cxn>
                <a:cxn ang="0">
                  <a:pos x="180" y="36"/>
                </a:cxn>
                <a:cxn ang="0">
                  <a:pos x="182" y="55"/>
                </a:cxn>
                <a:cxn ang="0">
                  <a:pos x="167" y="51"/>
                </a:cxn>
                <a:cxn ang="0">
                  <a:pos x="147" y="68"/>
                </a:cxn>
                <a:cxn ang="0">
                  <a:pos x="157" y="110"/>
                </a:cxn>
                <a:cxn ang="0">
                  <a:pos x="208" y="176"/>
                </a:cxn>
                <a:cxn ang="0">
                  <a:pos x="268" y="212"/>
                </a:cxn>
                <a:cxn ang="0">
                  <a:pos x="300" y="245"/>
                </a:cxn>
                <a:cxn ang="0">
                  <a:pos x="177" y="310"/>
                </a:cxn>
                <a:cxn ang="0">
                  <a:pos x="152" y="322"/>
                </a:cxn>
                <a:cxn ang="0">
                  <a:pos x="189" y="344"/>
                </a:cxn>
                <a:cxn ang="0">
                  <a:pos x="218" y="355"/>
                </a:cxn>
                <a:cxn ang="0">
                  <a:pos x="229" y="305"/>
                </a:cxn>
                <a:cxn ang="0">
                  <a:pos x="81" y="211"/>
                </a:cxn>
                <a:cxn ang="0">
                  <a:pos x="45" y="222"/>
                </a:cxn>
                <a:cxn ang="0">
                  <a:pos x="52" y="260"/>
                </a:cxn>
                <a:cxn ang="0">
                  <a:pos x="73" y="275"/>
                </a:cxn>
                <a:cxn ang="0">
                  <a:pos x="84" y="234"/>
                </a:cxn>
              </a:cxnLst>
              <a:rect l="0" t="0" r="r" b="b"/>
              <a:pathLst>
                <a:path w="304" h="360">
                  <a:moveTo>
                    <a:pt x="300" y="245"/>
                  </a:moveTo>
                  <a:cubicBezTo>
                    <a:pt x="296" y="252"/>
                    <a:pt x="304" y="254"/>
                    <a:pt x="295" y="253"/>
                  </a:cubicBezTo>
                  <a:cubicBezTo>
                    <a:pt x="285" y="251"/>
                    <a:pt x="291" y="236"/>
                    <a:pt x="280" y="235"/>
                  </a:cubicBezTo>
                  <a:cubicBezTo>
                    <a:pt x="269" y="234"/>
                    <a:pt x="269" y="228"/>
                    <a:pt x="261" y="233"/>
                  </a:cubicBezTo>
                  <a:cubicBezTo>
                    <a:pt x="253" y="238"/>
                    <a:pt x="257" y="245"/>
                    <a:pt x="253" y="251"/>
                  </a:cubicBezTo>
                  <a:cubicBezTo>
                    <a:pt x="248" y="256"/>
                    <a:pt x="249" y="259"/>
                    <a:pt x="258" y="262"/>
                  </a:cubicBezTo>
                  <a:cubicBezTo>
                    <a:pt x="267" y="265"/>
                    <a:pt x="274" y="277"/>
                    <a:pt x="262" y="284"/>
                  </a:cubicBezTo>
                  <a:cubicBezTo>
                    <a:pt x="250" y="291"/>
                    <a:pt x="257" y="295"/>
                    <a:pt x="249" y="303"/>
                  </a:cubicBezTo>
                  <a:cubicBezTo>
                    <a:pt x="241" y="312"/>
                    <a:pt x="243" y="322"/>
                    <a:pt x="233" y="317"/>
                  </a:cubicBezTo>
                  <a:cubicBezTo>
                    <a:pt x="228" y="314"/>
                    <a:pt x="229" y="308"/>
                    <a:pt x="234" y="303"/>
                  </a:cubicBezTo>
                  <a:cubicBezTo>
                    <a:pt x="238" y="297"/>
                    <a:pt x="234" y="294"/>
                    <a:pt x="239" y="290"/>
                  </a:cubicBezTo>
                  <a:cubicBezTo>
                    <a:pt x="243" y="286"/>
                    <a:pt x="243" y="284"/>
                    <a:pt x="238" y="264"/>
                  </a:cubicBezTo>
                  <a:cubicBezTo>
                    <a:pt x="232" y="243"/>
                    <a:pt x="226" y="250"/>
                    <a:pt x="215" y="242"/>
                  </a:cubicBezTo>
                  <a:cubicBezTo>
                    <a:pt x="205" y="235"/>
                    <a:pt x="217" y="224"/>
                    <a:pt x="205" y="227"/>
                  </a:cubicBezTo>
                  <a:cubicBezTo>
                    <a:pt x="193" y="229"/>
                    <a:pt x="206" y="220"/>
                    <a:pt x="195" y="221"/>
                  </a:cubicBezTo>
                  <a:cubicBezTo>
                    <a:pt x="185" y="222"/>
                    <a:pt x="188" y="205"/>
                    <a:pt x="179" y="205"/>
                  </a:cubicBezTo>
                  <a:cubicBezTo>
                    <a:pt x="169" y="205"/>
                    <a:pt x="158" y="203"/>
                    <a:pt x="148" y="189"/>
                  </a:cubicBezTo>
                  <a:cubicBezTo>
                    <a:pt x="139" y="176"/>
                    <a:pt x="139" y="186"/>
                    <a:pt x="135" y="176"/>
                  </a:cubicBezTo>
                  <a:cubicBezTo>
                    <a:pt x="130" y="165"/>
                    <a:pt x="118" y="170"/>
                    <a:pt x="119" y="164"/>
                  </a:cubicBezTo>
                  <a:cubicBezTo>
                    <a:pt x="120" y="158"/>
                    <a:pt x="119" y="158"/>
                    <a:pt x="108" y="151"/>
                  </a:cubicBezTo>
                  <a:cubicBezTo>
                    <a:pt x="97" y="143"/>
                    <a:pt x="108" y="138"/>
                    <a:pt x="101" y="132"/>
                  </a:cubicBezTo>
                  <a:cubicBezTo>
                    <a:pt x="94" y="126"/>
                    <a:pt x="99" y="106"/>
                    <a:pt x="87" y="108"/>
                  </a:cubicBezTo>
                  <a:cubicBezTo>
                    <a:pt x="76" y="111"/>
                    <a:pt x="72" y="90"/>
                    <a:pt x="59" y="95"/>
                  </a:cubicBezTo>
                  <a:cubicBezTo>
                    <a:pt x="46" y="101"/>
                    <a:pt x="56" y="110"/>
                    <a:pt x="29" y="119"/>
                  </a:cubicBezTo>
                  <a:cubicBezTo>
                    <a:pt x="28" y="115"/>
                    <a:pt x="36" y="107"/>
                    <a:pt x="33" y="104"/>
                  </a:cubicBezTo>
                  <a:cubicBezTo>
                    <a:pt x="31" y="101"/>
                    <a:pt x="19" y="109"/>
                    <a:pt x="15" y="98"/>
                  </a:cubicBezTo>
                  <a:cubicBezTo>
                    <a:pt x="10" y="87"/>
                    <a:pt x="28" y="87"/>
                    <a:pt x="12" y="77"/>
                  </a:cubicBezTo>
                  <a:cubicBezTo>
                    <a:pt x="0" y="68"/>
                    <a:pt x="14" y="71"/>
                    <a:pt x="20" y="64"/>
                  </a:cubicBezTo>
                  <a:cubicBezTo>
                    <a:pt x="26" y="57"/>
                    <a:pt x="7" y="56"/>
                    <a:pt x="16" y="43"/>
                  </a:cubicBezTo>
                  <a:cubicBezTo>
                    <a:pt x="18" y="43"/>
                    <a:pt x="21" y="47"/>
                    <a:pt x="27" y="43"/>
                  </a:cubicBezTo>
                  <a:cubicBezTo>
                    <a:pt x="34" y="38"/>
                    <a:pt x="33" y="46"/>
                    <a:pt x="42" y="40"/>
                  </a:cubicBezTo>
                  <a:cubicBezTo>
                    <a:pt x="51" y="33"/>
                    <a:pt x="41" y="31"/>
                    <a:pt x="45" y="29"/>
                  </a:cubicBezTo>
                  <a:cubicBezTo>
                    <a:pt x="50" y="26"/>
                    <a:pt x="53" y="20"/>
                    <a:pt x="53" y="24"/>
                  </a:cubicBezTo>
                  <a:cubicBezTo>
                    <a:pt x="53" y="28"/>
                    <a:pt x="51" y="33"/>
                    <a:pt x="57" y="36"/>
                  </a:cubicBezTo>
                  <a:cubicBezTo>
                    <a:pt x="63" y="39"/>
                    <a:pt x="64" y="49"/>
                    <a:pt x="68" y="47"/>
                  </a:cubicBezTo>
                  <a:cubicBezTo>
                    <a:pt x="71" y="45"/>
                    <a:pt x="64" y="40"/>
                    <a:pt x="70" y="35"/>
                  </a:cubicBezTo>
                  <a:cubicBezTo>
                    <a:pt x="76" y="31"/>
                    <a:pt x="71" y="23"/>
                    <a:pt x="75" y="23"/>
                  </a:cubicBezTo>
                  <a:cubicBezTo>
                    <a:pt x="79" y="22"/>
                    <a:pt x="79" y="32"/>
                    <a:pt x="84" y="29"/>
                  </a:cubicBezTo>
                  <a:cubicBezTo>
                    <a:pt x="90" y="24"/>
                    <a:pt x="90" y="33"/>
                    <a:pt x="94" y="32"/>
                  </a:cubicBezTo>
                  <a:cubicBezTo>
                    <a:pt x="98" y="31"/>
                    <a:pt x="91" y="22"/>
                    <a:pt x="93" y="19"/>
                  </a:cubicBezTo>
                  <a:cubicBezTo>
                    <a:pt x="95" y="17"/>
                    <a:pt x="99" y="25"/>
                    <a:pt x="103" y="22"/>
                  </a:cubicBezTo>
                  <a:cubicBezTo>
                    <a:pt x="106" y="19"/>
                    <a:pt x="98" y="18"/>
                    <a:pt x="102" y="9"/>
                  </a:cubicBezTo>
                  <a:cubicBezTo>
                    <a:pt x="109" y="9"/>
                    <a:pt x="110" y="15"/>
                    <a:pt x="115" y="14"/>
                  </a:cubicBezTo>
                  <a:cubicBezTo>
                    <a:pt x="119" y="13"/>
                    <a:pt x="116" y="6"/>
                    <a:pt x="122" y="5"/>
                  </a:cubicBezTo>
                  <a:cubicBezTo>
                    <a:pt x="128" y="4"/>
                    <a:pt x="130" y="7"/>
                    <a:pt x="139" y="4"/>
                  </a:cubicBezTo>
                  <a:cubicBezTo>
                    <a:pt x="151" y="0"/>
                    <a:pt x="143" y="4"/>
                    <a:pt x="144" y="7"/>
                  </a:cubicBezTo>
                  <a:cubicBezTo>
                    <a:pt x="144" y="9"/>
                    <a:pt x="148" y="8"/>
                    <a:pt x="147" y="11"/>
                  </a:cubicBezTo>
                  <a:cubicBezTo>
                    <a:pt x="146" y="15"/>
                    <a:pt x="158" y="19"/>
                    <a:pt x="182" y="22"/>
                  </a:cubicBezTo>
                  <a:cubicBezTo>
                    <a:pt x="181" y="25"/>
                    <a:pt x="174" y="28"/>
                    <a:pt x="175" y="31"/>
                  </a:cubicBezTo>
                  <a:cubicBezTo>
                    <a:pt x="175" y="33"/>
                    <a:pt x="184" y="32"/>
                    <a:pt x="180" y="36"/>
                  </a:cubicBezTo>
                  <a:cubicBezTo>
                    <a:pt x="176" y="40"/>
                    <a:pt x="178" y="44"/>
                    <a:pt x="181" y="47"/>
                  </a:cubicBezTo>
                  <a:cubicBezTo>
                    <a:pt x="184" y="49"/>
                    <a:pt x="190" y="57"/>
                    <a:pt x="182" y="55"/>
                  </a:cubicBezTo>
                  <a:cubicBezTo>
                    <a:pt x="182" y="53"/>
                    <a:pt x="183" y="49"/>
                    <a:pt x="177" y="52"/>
                  </a:cubicBezTo>
                  <a:cubicBezTo>
                    <a:pt x="169" y="55"/>
                    <a:pt x="176" y="47"/>
                    <a:pt x="167" y="51"/>
                  </a:cubicBezTo>
                  <a:cubicBezTo>
                    <a:pt x="158" y="56"/>
                    <a:pt x="155" y="63"/>
                    <a:pt x="151" y="60"/>
                  </a:cubicBezTo>
                  <a:cubicBezTo>
                    <a:pt x="148" y="57"/>
                    <a:pt x="143" y="62"/>
                    <a:pt x="147" y="68"/>
                  </a:cubicBezTo>
                  <a:cubicBezTo>
                    <a:pt x="151" y="75"/>
                    <a:pt x="157" y="79"/>
                    <a:pt x="150" y="81"/>
                  </a:cubicBezTo>
                  <a:cubicBezTo>
                    <a:pt x="144" y="84"/>
                    <a:pt x="146" y="102"/>
                    <a:pt x="157" y="110"/>
                  </a:cubicBezTo>
                  <a:cubicBezTo>
                    <a:pt x="167" y="117"/>
                    <a:pt x="169" y="123"/>
                    <a:pt x="177" y="123"/>
                  </a:cubicBezTo>
                  <a:cubicBezTo>
                    <a:pt x="185" y="123"/>
                    <a:pt x="179" y="150"/>
                    <a:pt x="208" y="176"/>
                  </a:cubicBezTo>
                  <a:cubicBezTo>
                    <a:pt x="220" y="186"/>
                    <a:pt x="255" y="178"/>
                    <a:pt x="240" y="191"/>
                  </a:cubicBezTo>
                  <a:cubicBezTo>
                    <a:pt x="229" y="200"/>
                    <a:pt x="264" y="207"/>
                    <a:pt x="268" y="212"/>
                  </a:cubicBezTo>
                  <a:cubicBezTo>
                    <a:pt x="272" y="218"/>
                    <a:pt x="277" y="219"/>
                    <a:pt x="284" y="224"/>
                  </a:cubicBezTo>
                  <a:cubicBezTo>
                    <a:pt x="291" y="229"/>
                    <a:pt x="304" y="237"/>
                    <a:pt x="300" y="245"/>
                  </a:cubicBezTo>
                  <a:close/>
                  <a:moveTo>
                    <a:pt x="211" y="308"/>
                  </a:moveTo>
                  <a:cubicBezTo>
                    <a:pt x="203" y="307"/>
                    <a:pt x="190" y="322"/>
                    <a:pt x="177" y="310"/>
                  </a:cubicBezTo>
                  <a:cubicBezTo>
                    <a:pt x="164" y="298"/>
                    <a:pt x="165" y="321"/>
                    <a:pt x="160" y="310"/>
                  </a:cubicBezTo>
                  <a:cubicBezTo>
                    <a:pt x="158" y="306"/>
                    <a:pt x="151" y="310"/>
                    <a:pt x="152" y="322"/>
                  </a:cubicBezTo>
                  <a:cubicBezTo>
                    <a:pt x="152" y="327"/>
                    <a:pt x="156" y="328"/>
                    <a:pt x="164" y="330"/>
                  </a:cubicBezTo>
                  <a:cubicBezTo>
                    <a:pt x="172" y="332"/>
                    <a:pt x="182" y="344"/>
                    <a:pt x="189" y="344"/>
                  </a:cubicBezTo>
                  <a:cubicBezTo>
                    <a:pt x="197" y="344"/>
                    <a:pt x="199" y="352"/>
                    <a:pt x="208" y="355"/>
                  </a:cubicBezTo>
                  <a:cubicBezTo>
                    <a:pt x="217" y="358"/>
                    <a:pt x="218" y="360"/>
                    <a:pt x="218" y="355"/>
                  </a:cubicBezTo>
                  <a:cubicBezTo>
                    <a:pt x="217" y="350"/>
                    <a:pt x="223" y="340"/>
                    <a:pt x="217" y="336"/>
                  </a:cubicBezTo>
                  <a:cubicBezTo>
                    <a:pt x="212" y="332"/>
                    <a:pt x="226" y="310"/>
                    <a:pt x="229" y="305"/>
                  </a:cubicBezTo>
                  <a:cubicBezTo>
                    <a:pt x="232" y="300"/>
                    <a:pt x="219" y="310"/>
                    <a:pt x="211" y="308"/>
                  </a:cubicBezTo>
                  <a:close/>
                  <a:moveTo>
                    <a:pt x="81" y="211"/>
                  </a:moveTo>
                  <a:cubicBezTo>
                    <a:pt x="77" y="205"/>
                    <a:pt x="74" y="202"/>
                    <a:pt x="61" y="214"/>
                  </a:cubicBezTo>
                  <a:cubicBezTo>
                    <a:pt x="47" y="226"/>
                    <a:pt x="45" y="206"/>
                    <a:pt x="45" y="222"/>
                  </a:cubicBezTo>
                  <a:cubicBezTo>
                    <a:pt x="45" y="229"/>
                    <a:pt x="53" y="228"/>
                    <a:pt x="52" y="243"/>
                  </a:cubicBezTo>
                  <a:cubicBezTo>
                    <a:pt x="51" y="254"/>
                    <a:pt x="56" y="247"/>
                    <a:pt x="52" y="260"/>
                  </a:cubicBezTo>
                  <a:cubicBezTo>
                    <a:pt x="49" y="273"/>
                    <a:pt x="54" y="285"/>
                    <a:pt x="62" y="284"/>
                  </a:cubicBezTo>
                  <a:cubicBezTo>
                    <a:pt x="70" y="283"/>
                    <a:pt x="66" y="271"/>
                    <a:pt x="73" y="275"/>
                  </a:cubicBezTo>
                  <a:cubicBezTo>
                    <a:pt x="79" y="279"/>
                    <a:pt x="81" y="275"/>
                    <a:pt x="84" y="256"/>
                  </a:cubicBezTo>
                  <a:cubicBezTo>
                    <a:pt x="87" y="238"/>
                    <a:pt x="78" y="241"/>
                    <a:pt x="84" y="234"/>
                  </a:cubicBezTo>
                  <a:cubicBezTo>
                    <a:pt x="90" y="228"/>
                    <a:pt x="84" y="216"/>
                    <a:pt x="81" y="211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3750719" y="5055255"/>
              <a:ext cx="366836" cy="233723"/>
            </a:xfrm>
            <a:custGeom>
              <a:avLst/>
              <a:gdLst/>
              <a:ahLst/>
              <a:cxnLst>
                <a:cxn ang="0">
                  <a:pos x="114" y="35"/>
                </a:cxn>
                <a:cxn ang="0">
                  <a:pos x="105" y="36"/>
                </a:cxn>
                <a:cxn ang="0">
                  <a:pos x="92" y="30"/>
                </a:cxn>
                <a:cxn ang="0">
                  <a:pos x="92" y="12"/>
                </a:cxn>
                <a:cxn ang="0">
                  <a:pos x="79" y="8"/>
                </a:cxn>
                <a:cxn ang="0">
                  <a:pos x="67" y="3"/>
                </a:cxn>
                <a:cxn ang="0">
                  <a:pos x="60" y="10"/>
                </a:cxn>
                <a:cxn ang="0">
                  <a:pos x="42" y="10"/>
                </a:cxn>
                <a:cxn ang="0">
                  <a:pos x="29" y="14"/>
                </a:cxn>
                <a:cxn ang="0">
                  <a:pos x="26" y="22"/>
                </a:cxn>
                <a:cxn ang="0">
                  <a:pos x="18" y="31"/>
                </a:cxn>
                <a:cxn ang="0">
                  <a:pos x="10" y="43"/>
                </a:cxn>
                <a:cxn ang="0">
                  <a:pos x="5" y="57"/>
                </a:cxn>
                <a:cxn ang="0">
                  <a:pos x="9" y="61"/>
                </a:cxn>
                <a:cxn ang="0">
                  <a:pos x="18" y="50"/>
                </a:cxn>
                <a:cxn ang="0">
                  <a:pos x="22" y="61"/>
                </a:cxn>
                <a:cxn ang="0">
                  <a:pos x="28" y="69"/>
                </a:cxn>
                <a:cxn ang="0">
                  <a:pos x="39" y="69"/>
                </a:cxn>
                <a:cxn ang="0">
                  <a:pos x="54" y="66"/>
                </a:cxn>
                <a:cxn ang="0">
                  <a:pos x="57" y="55"/>
                </a:cxn>
                <a:cxn ang="0">
                  <a:pos x="65" y="50"/>
                </a:cxn>
                <a:cxn ang="0">
                  <a:pos x="69" y="62"/>
                </a:cxn>
                <a:cxn ang="0">
                  <a:pos x="80" y="73"/>
                </a:cxn>
                <a:cxn ang="0">
                  <a:pos x="82" y="61"/>
                </a:cxn>
                <a:cxn ang="0">
                  <a:pos x="87" y="49"/>
                </a:cxn>
                <a:cxn ang="0">
                  <a:pos x="96" y="55"/>
                </a:cxn>
                <a:cxn ang="0">
                  <a:pos x="106" y="58"/>
                </a:cxn>
                <a:cxn ang="0">
                  <a:pos x="105" y="45"/>
                </a:cxn>
                <a:cxn ang="0">
                  <a:pos x="115" y="48"/>
                </a:cxn>
                <a:cxn ang="0">
                  <a:pos x="114" y="35"/>
                </a:cxn>
              </a:cxnLst>
              <a:rect l="0" t="0" r="r" b="b"/>
              <a:pathLst>
                <a:path w="118" h="75">
                  <a:moveTo>
                    <a:pt x="114" y="35"/>
                  </a:moveTo>
                  <a:cubicBezTo>
                    <a:pt x="113" y="26"/>
                    <a:pt x="111" y="36"/>
                    <a:pt x="105" y="36"/>
                  </a:cubicBezTo>
                  <a:cubicBezTo>
                    <a:pt x="99" y="36"/>
                    <a:pt x="107" y="28"/>
                    <a:pt x="92" y="30"/>
                  </a:cubicBezTo>
                  <a:cubicBezTo>
                    <a:pt x="85" y="31"/>
                    <a:pt x="98" y="19"/>
                    <a:pt x="92" y="12"/>
                  </a:cubicBezTo>
                  <a:cubicBezTo>
                    <a:pt x="90" y="10"/>
                    <a:pt x="84" y="6"/>
                    <a:pt x="79" y="8"/>
                  </a:cubicBezTo>
                  <a:cubicBezTo>
                    <a:pt x="73" y="9"/>
                    <a:pt x="74" y="0"/>
                    <a:pt x="67" y="3"/>
                  </a:cubicBezTo>
                  <a:cubicBezTo>
                    <a:pt x="61" y="6"/>
                    <a:pt x="69" y="11"/>
                    <a:pt x="60" y="10"/>
                  </a:cubicBezTo>
                  <a:cubicBezTo>
                    <a:pt x="51" y="9"/>
                    <a:pt x="51" y="13"/>
                    <a:pt x="42" y="10"/>
                  </a:cubicBezTo>
                  <a:cubicBezTo>
                    <a:pt x="35" y="17"/>
                    <a:pt x="33" y="11"/>
                    <a:pt x="29" y="14"/>
                  </a:cubicBezTo>
                  <a:cubicBezTo>
                    <a:pt x="25" y="18"/>
                    <a:pt x="33" y="18"/>
                    <a:pt x="26" y="22"/>
                  </a:cubicBezTo>
                  <a:cubicBezTo>
                    <a:pt x="19" y="25"/>
                    <a:pt x="27" y="28"/>
                    <a:pt x="18" y="31"/>
                  </a:cubicBezTo>
                  <a:cubicBezTo>
                    <a:pt x="11" y="34"/>
                    <a:pt x="20" y="38"/>
                    <a:pt x="10" y="43"/>
                  </a:cubicBezTo>
                  <a:cubicBezTo>
                    <a:pt x="3" y="47"/>
                    <a:pt x="11" y="53"/>
                    <a:pt x="5" y="57"/>
                  </a:cubicBezTo>
                  <a:cubicBezTo>
                    <a:pt x="0" y="61"/>
                    <a:pt x="3" y="64"/>
                    <a:pt x="9" y="61"/>
                  </a:cubicBezTo>
                  <a:cubicBezTo>
                    <a:pt x="14" y="58"/>
                    <a:pt x="8" y="52"/>
                    <a:pt x="18" y="50"/>
                  </a:cubicBezTo>
                  <a:cubicBezTo>
                    <a:pt x="27" y="49"/>
                    <a:pt x="23" y="59"/>
                    <a:pt x="22" y="61"/>
                  </a:cubicBezTo>
                  <a:cubicBezTo>
                    <a:pt x="21" y="63"/>
                    <a:pt x="27" y="60"/>
                    <a:pt x="28" y="69"/>
                  </a:cubicBezTo>
                  <a:cubicBezTo>
                    <a:pt x="30" y="69"/>
                    <a:pt x="33" y="73"/>
                    <a:pt x="39" y="69"/>
                  </a:cubicBezTo>
                  <a:cubicBezTo>
                    <a:pt x="46" y="64"/>
                    <a:pt x="45" y="72"/>
                    <a:pt x="54" y="66"/>
                  </a:cubicBezTo>
                  <a:cubicBezTo>
                    <a:pt x="63" y="59"/>
                    <a:pt x="53" y="57"/>
                    <a:pt x="57" y="55"/>
                  </a:cubicBezTo>
                  <a:cubicBezTo>
                    <a:pt x="62" y="52"/>
                    <a:pt x="65" y="46"/>
                    <a:pt x="65" y="50"/>
                  </a:cubicBezTo>
                  <a:cubicBezTo>
                    <a:pt x="65" y="54"/>
                    <a:pt x="63" y="59"/>
                    <a:pt x="69" y="62"/>
                  </a:cubicBezTo>
                  <a:cubicBezTo>
                    <a:pt x="75" y="65"/>
                    <a:pt x="76" y="75"/>
                    <a:pt x="80" y="73"/>
                  </a:cubicBezTo>
                  <a:cubicBezTo>
                    <a:pt x="83" y="71"/>
                    <a:pt x="76" y="66"/>
                    <a:pt x="82" y="61"/>
                  </a:cubicBezTo>
                  <a:cubicBezTo>
                    <a:pt x="88" y="57"/>
                    <a:pt x="83" y="49"/>
                    <a:pt x="87" y="49"/>
                  </a:cubicBezTo>
                  <a:cubicBezTo>
                    <a:pt x="91" y="48"/>
                    <a:pt x="91" y="58"/>
                    <a:pt x="96" y="55"/>
                  </a:cubicBezTo>
                  <a:cubicBezTo>
                    <a:pt x="102" y="50"/>
                    <a:pt x="102" y="59"/>
                    <a:pt x="106" y="58"/>
                  </a:cubicBezTo>
                  <a:cubicBezTo>
                    <a:pt x="110" y="57"/>
                    <a:pt x="103" y="48"/>
                    <a:pt x="105" y="45"/>
                  </a:cubicBezTo>
                  <a:cubicBezTo>
                    <a:pt x="107" y="43"/>
                    <a:pt x="111" y="51"/>
                    <a:pt x="115" y="48"/>
                  </a:cubicBezTo>
                  <a:cubicBezTo>
                    <a:pt x="118" y="45"/>
                    <a:pt x="110" y="44"/>
                    <a:pt x="114" y="35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4014423" y="4911626"/>
              <a:ext cx="607042" cy="321206"/>
            </a:xfrm>
            <a:custGeom>
              <a:avLst/>
              <a:gdLst/>
              <a:ahLst/>
              <a:cxnLst>
                <a:cxn ang="0">
                  <a:pos x="190" y="18"/>
                </a:cxn>
                <a:cxn ang="0">
                  <a:pos x="175" y="14"/>
                </a:cxn>
                <a:cxn ang="0">
                  <a:pos x="149" y="8"/>
                </a:cxn>
                <a:cxn ang="0">
                  <a:pos x="141" y="9"/>
                </a:cxn>
                <a:cxn ang="0">
                  <a:pos x="123" y="21"/>
                </a:cxn>
                <a:cxn ang="0">
                  <a:pos x="113" y="14"/>
                </a:cxn>
                <a:cxn ang="0">
                  <a:pos x="102" y="25"/>
                </a:cxn>
                <a:cxn ang="0">
                  <a:pos x="89" y="34"/>
                </a:cxn>
                <a:cxn ang="0">
                  <a:pos x="90" y="48"/>
                </a:cxn>
                <a:cxn ang="0">
                  <a:pos x="94" y="59"/>
                </a:cxn>
                <a:cxn ang="0">
                  <a:pos x="83" y="54"/>
                </a:cxn>
                <a:cxn ang="0">
                  <a:pos x="72" y="53"/>
                </a:cxn>
                <a:cxn ang="0">
                  <a:pos x="57" y="56"/>
                </a:cxn>
                <a:cxn ang="0">
                  <a:pos x="42" y="60"/>
                </a:cxn>
                <a:cxn ang="0">
                  <a:pos x="31" y="57"/>
                </a:cxn>
                <a:cxn ang="0">
                  <a:pos x="25" y="66"/>
                </a:cxn>
                <a:cxn ang="0">
                  <a:pos x="7" y="58"/>
                </a:cxn>
                <a:cxn ang="0">
                  <a:pos x="7" y="76"/>
                </a:cxn>
                <a:cxn ang="0">
                  <a:pos x="20" y="82"/>
                </a:cxn>
                <a:cxn ang="0">
                  <a:pos x="29" y="81"/>
                </a:cxn>
                <a:cxn ang="0">
                  <a:pos x="42" y="86"/>
                </a:cxn>
                <a:cxn ang="0">
                  <a:pos x="49" y="77"/>
                </a:cxn>
                <a:cxn ang="0">
                  <a:pos x="66" y="76"/>
                </a:cxn>
                <a:cxn ang="0">
                  <a:pos x="71" y="79"/>
                </a:cxn>
                <a:cxn ang="0">
                  <a:pos x="74" y="83"/>
                </a:cxn>
                <a:cxn ang="0">
                  <a:pos x="109" y="94"/>
                </a:cxn>
                <a:cxn ang="0">
                  <a:pos x="124" y="96"/>
                </a:cxn>
                <a:cxn ang="0">
                  <a:pos x="134" y="96"/>
                </a:cxn>
                <a:cxn ang="0">
                  <a:pos x="149" y="90"/>
                </a:cxn>
                <a:cxn ang="0">
                  <a:pos x="160" y="88"/>
                </a:cxn>
                <a:cxn ang="0">
                  <a:pos x="166" y="85"/>
                </a:cxn>
                <a:cxn ang="0">
                  <a:pos x="170" y="81"/>
                </a:cxn>
                <a:cxn ang="0">
                  <a:pos x="178" y="73"/>
                </a:cxn>
                <a:cxn ang="0">
                  <a:pos x="177" y="65"/>
                </a:cxn>
                <a:cxn ang="0">
                  <a:pos x="183" y="59"/>
                </a:cxn>
                <a:cxn ang="0">
                  <a:pos x="177" y="52"/>
                </a:cxn>
                <a:cxn ang="0">
                  <a:pos x="191" y="52"/>
                </a:cxn>
                <a:cxn ang="0">
                  <a:pos x="194" y="40"/>
                </a:cxn>
                <a:cxn ang="0">
                  <a:pos x="190" y="18"/>
                </a:cxn>
              </a:cxnLst>
              <a:rect l="0" t="0" r="r" b="b"/>
              <a:pathLst>
                <a:path w="195" h="103">
                  <a:moveTo>
                    <a:pt x="190" y="18"/>
                  </a:moveTo>
                  <a:cubicBezTo>
                    <a:pt x="189" y="18"/>
                    <a:pt x="182" y="10"/>
                    <a:pt x="175" y="14"/>
                  </a:cubicBezTo>
                  <a:cubicBezTo>
                    <a:pt x="168" y="18"/>
                    <a:pt x="156" y="6"/>
                    <a:pt x="149" y="8"/>
                  </a:cubicBezTo>
                  <a:cubicBezTo>
                    <a:pt x="143" y="9"/>
                    <a:pt x="141" y="0"/>
                    <a:pt x="141" y="9"/>
                  </a:cubicBezTo>
                  <a:cubicBezTo>
                    <a:pt x="141" y="18"/>
                    <a:pt x="132" y="18"/>
                    <a:pt x="123" y="21"/>
                  </a:cubicBezTo>
                  <a:cubicBezTo>
                    <a:pt x="114" y="24"/>
                    <a:pt x="120" y="16"/>
                    <a:pt x="113" y="14"/>
                  </a:cubicBezTo>
                  <a:cubicBezTo>
                    <a:pt x="110" y="28"/>
                    <a:pt x="103" y="16"/>
                    <a:pt x="102" y="25"/>
                  </a:cubicBezTo>
                  <a:cubicBezTo>
                    <a:pt x="102" y="34"/>
                    <a:pt x="96" y="27"/>
                    <a:pt x="89" y="34"/>
                  </a:cubicBezTo>
                  <a:cubicBezTo>
                    <a:pt x="81" y="40"/>
                    <a:pt x="96" y="45"/>
                    <a:pt x="90" y="48"/>
                  </a:cubicBezTo>
                  <a:cubicBezTo>
                    <a:pt x="85" y="52"/>
                    <a:pt x="98" y="54"/>
                    <a:pt x="94" y="59"/>
                  </a:cubicBezTo>
                  <a:cubicBezTo>
                    <a:pt x="90" y="64"/>
                    <a:pt x="87" y="52"/>
                    <a:pt x="83" y="54"/>
                  </a:cubicBezTo>
                  <a:cubicBezTo>
                    <a:pt x="78" y="57"/>
                    <a:pt x="76" y="46"/>
                    <a:pt x="72" y="53"/>
                  </a:cubicBezTo>
                  <a:cubicBezTo>
                    <a:pt x="67" y="59"/>
                    <a:pt x="64" y="50"/>
                    <a:pt x="57" y="56"/>
                  </a:cubicBezTo>
                  <a:cubicBezTo>
                    <a:pt x="51" y="62"/>
                    <a:pt x="45" y="66"/>
                    <a:pt x="42" y="60"/>
                  </a:cubicBezTo>
                  <a:cubicBezTo>
                    <a:pt x="38" y="55"/>
                    <a:pt x="37" y="58"/>
                    <a:pt x="31" y="57"/>
                  </a:cubicBezTo>
                  <a:cubicBezTo>
                    <a:pt x="26" y="55"/>
                    <a:pt x="32" y="64"/>
                    <a:pt x="25" y="66"/>
                  </a:cubicBezTo>
                  <a:cubicBezTo>
                    <a:pt x="21" y="67"/>
                    <a:pt x="18" y="50"/>
                    <a:pt x="7" y="58"/>
                  </a:cubicBezTo>
                  <a:cubicBezTo>
                    <a:pt x="13" y="65"/>
                    <a:pt x="0" y="77"/>
                    <a:pt x="7" y="76"/>
                  </a:cubicBezTo>
                  <a:cubicBezTo>
                    <a:pt x="22" y="74"/>
                    <a:pt x="14" y="82"/>
                    <a:pt x="20" y="82"/>
                  </a:cubicBezTo>
                  <a:cubicBezTo>
                    <a:pt x="26" y="82"/>
                    <a:pt x="28" y="72"/>
                    <a:pt x="29" y="81"/>
                  </a:cubicBezTo>
                  <a:cubicBezTo>
                    <a:pt x="36" y="81"/>
                    <a:pt x="37" y="87"/>
                    <a:pt x="42" y="86"/>
                  </a:cubicBezTo>
                  <a:cubicBezTo>
                    <a:pt x="46" y="85"/>
                    <a:pt x="43" y="78"/>
                    <a:pt x="49" y="77"/>
                  </a:cubicBezTo>
                  <a:cubicBezTo>
                    <a:pt x="55" y="76"/>
                    <a:pt x="57" y="79"/>
                    <a:pt x="66" y="76"/>
                  </a:cubicBezTo>
                  <a:cubicBezTo>
                    <a:pt x="78" y="72"/>
                    <a:pt x="70" y="76"/>
                    <a:pt x="71" y="79"/>
                  </a:cubicBezTo>
                  <a:cubicBezTo>
                    <a:pt x="71" y="81"/>
                    <a:pt x="75" y="80"/>
                    <a:pt x="74" y="83"/>
                  </a:cubicBezTo>
                  <a:cubicBezTo>
                    <a:pt x="73" y="87"/>
                    <a:pt x="85" y="91"/>
                    <a:pt x="109" y="94"/>
                  </a:cubicBezTo>
                  <a:cubicBezTo>
                    <a:pt x="119" y="96"/>
                    <a:pt x="117" y="98"/>
                    <a:pt x="124" y="96"/>
                  </a:cubicBezTo>
                  <a:cubicBezTo>
                    <a:pt x="131" y="95"/>
                    <a:pt x="128" y="103"/>
                    <a:pt x="134" y="96"/>
                  </a:cubicBezTo>
                  <a:cubicBezTo>
                    <a:pt x="139" y="90"/>
                    <a:pt x="140" y="89"/>
                    <a:pt x="149" y="90"/>
                  </a:cubicBezTo>
                  <a:cubicBezTo>
                    <a:pt x="158" y="92"/>
                    <a:pt x="153" y="87"/>
                    <a:pt x="160" y="88"/>
                  </a:cubicBezTo>
                  <a:cubicBezTo>
                    <a:pt x="167" y="89"/>
                    <a:pt x="167" y="90"/>
                    <a:pt x="166" y="85"/>
                  </a:cubicBezTo>
                  <a:cubicBezTo>
                    <a:pt x="166" y="81"/>
                    <a:pt x="168" y="81"/>
                    <a:pt x="170" y="81"/>
                  </a:cubicBezTo>
                  <a:cubicBezTo>
                    <a:pt x="171" y="80"/>
                    <a:pt x="177" y="74"/>
                    <a:pt x="178" y="73"/>
                  </a:cubicBezTo>
                  <a:cubicBezTo>
                    <a:pt x="180" y="72"/>
                    <a:pt x="177" y="72"/>
                    <a:pt x="177" y="65"/>
                  </a:cubicBezTo>
                  <a:cubicBezTo>
                    <a:pt x="176" y="60"/>
                    <a:pt x="181" y="63"/>
                    <a:pt x="183" y="59"/>
                  </a:cubicBezTo>
                  <a:cubicBezTo>
                    <a:pt x="185" y="55"/>
                    <a:pt x="176" y="53"/>
                    <a:pt x="177" y="52"/>
                  </a:cubicBezTo>
                  <a:cubicBezTo>
                    <a:pt x="180" y="50"/>
                    <a:pt x="187" y="53"/>
                    <a:pt x="191" y="52"/>
                  </a:cubicBezTo>
                  <a:cubicBezTo>
                    <a:pt x="195" y="52"/>
                    <a:pt x="190" y="45"/>
                    <a:pt x="194" y="40"/>
                  </a:cubicBezTo>
                  <a:cubicBezTo>
                    <a:pt x="181" y="26"/>
                    <a:pt x="188" y="27"/>
                    <a:pt x="190" y="18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23298" y="4687043"/>
              <a:ext cx="526103" cy="299009"/>
            </a:xfrm>
            <a:custGeom>
              <a:avLst/>
              <a:gdLst/>
              <a:ahLst/>
              <a:cxnLst>
                <a:cxn ang="0">
                  <a:pos x="155" y="41"/>
                </a:cxn>
                <a:cxn ang="0">
                  <a:pos x="141" y="39"/>
                </a:cxn>
                <a:cxn ang="0">
                  <a:pos x="136" y="31"/>
                </a:cxn>
                <a:cxn ang="0">
                  <a:pos x="122" y="29"/>
                </a:cxn>
                <a:cxn ang="0">
                  <a:pos x="109" y="31"/>
                </a:cxn>
                <a:cxn ang="0">
                  <a:pos x="110" y="19"/>
                </a:cxn>
                <a:cxn ang="0">
                  <a:pos x="90" y="13"/>
                </a:cxn>
                <a:cxn ang="0">
                  <a:pos x="71" y="8"/>
                </a:cxn>
                <a:cxn ang="0">
                  <a:pos x="57" y="4"/>
                </a:cxn>
                <a:cxn ang="0">
                  <a:pos x="48" y="12"/>
                </a:cxn>
                <a:cxn ang="0">
                  <a:pos x="19" y="27"/>
                </a:cxn>
                <a:cxn ang="0">
                  <a:pos x="9" y="40"/>
                </a:cxn>
                <a:cxn ang="0">
                  <a:pos x="20" y="63"/>
                </a:cxn>
                <a:cxn ang="0">
                  <a:pos x="46" y="86"/>
                </a:cxn>
                <a:cxn ang="0">
                  <a:pos x="56" y="93"/>
                </a:cxn>
                <a:cxn ang="0">
                  <a:pos x="74" y="81"/>
                </a:cxn>
                <a:cxn ang="0">
                  <a:pos x="82" y="80"/>
                </a:cxn>
                <a:cxn ang="0">
                  <a:pos x="108" y="86"/>
                </a:cxn>
                <a:cxn ang="0">
                  <a:pos x="123" y="90"/>
                </a:cxn>
                <a:cxn ang="0">
                  <a:pos x="143" y="82"/>
                </a:cxn>
                <a:cxn ang="0">
                  <a:pos x="169" y="59"/>
                </a:cxn>
                <a:cxn ang="0">
                  <a:pos x="155" y="41"/>
                </a:cxn>
              </a:cxnLst>
              <a:rect l="0" t="0" r="r" b="b"/>
              <a:pathLst>
                <a:path w="169" h="96">
                  <a:moveTo>
                    <a:pt x="155" y="41"/>
                  </a:moveTo>
                  <a:cubicBezTo>
                    <a:pt x="144" y="37"/>
                    <a:pt x="147" y="44"/>
                    <a:pt x="141" y="39"/>
                  </a:cubicBezTo>
                  <a:cubicBezTo>
                    <a:pt x="136" y="34"/>
                    <a:pt x="144" y="33"/>
                    <a:pt x="136" y="31"/>
                  </a:cubicBezTo>
                  <a:cubicBezTo>
                    <a:pt x="128" y="29"/>
                    <a:pt x="118" y="24"/>
                    <a:pt x="122" y="29"/>
                  </a:cubicBezTo>
                  <a:cubicBezTo>
                    <a:pt x="125" y="33"/>
                    <a:pt x="121" y="44"/>
                    <a:pt x="109" y="31"/>
                  </a:cubicBezTo>
                  <a:cubicBezTo>
                    <a:pt x="98" y="19"/>
                    <a:pt x="113" y="23"/>
                    <a:pt x="110" y="19"/>
                  </a:cubicBezTo>
                  <a:cubicBezTo>
                    <a:pt x="106" y="14"/>
                    <a:pt x="106" y="20"/>
                    <a:pt x="90" y="13"/>
                  </a:cubicBezTo>
                  <a:cubicBezTo>
                    <a:pt x="74" y="6"/>
                    <a:pt x="84" y="0"/>
                    <a:pt x="71" y="8"/>
                  </a:cubicBezTo>
                  <a:cubicBezTo>
                    <a:pt x="63" y="13"/>
                    <a:pt x="61" y="2"/>
                    <a:pt x="57" y="4"/>
                  </a:cubicBezTo>
                  <a:cubicBezTo>
                    <a:pt x="53" y="6"/>
                    <a:pt x="63" y="9"/>
                    <a:pt x="48" y="12"/>
                  </a:cubicBezTo>
                  <a:cubicBezTo>
                    <a:pt x="33" y="16"/>
                    <a:pt x="32" y="23"/>
                    <a:pt x="19" y="27"/>
                  </a:cubicBezTo>
                  <a:cubicBezTo>
                    <a:pt x="6" y="31"/>
                    <a:pt x="0" y="32"/>
                    <a:pt x="9" y="40"/>
                  </a:cubicBezTo>
                  <a:cubicBezTo>
                    <a:pt x="18" y="49"/>
                    <a:pt x="1" y="54"/>
                    <a:pt x="20" y="63"/>
                  </a:cubicBezTo>
                  <a:cubicBezTo>
                    <a:pt x="30" y="67"/>
                    <a:pt x="29" y="73"/>
                    <a:pt x="46" y="86"/>
                  </a:cubicBezTo>
                  <a:cubicBezTo>
                    <a:pt x="53" y="88"/>
                    <a:pt x="47" y="96"/>
                    <a:pt x="56" y="93"/>
                  </a:cubicBezTo>
                  <a:cubicBezTo>
                    <a:pt x="65" y="90"/>
                    <a:pt x="74" y="90"/>
                    <a:pt x="74" y="81"/>
                  </a:cubicBezTo>
                  <a:cubicBezTo>
                    <a:pt x="74" y="72"/>
                    <a:pt x="76" y="81"/>
                    <a:pt x="82" y="80"/>
                  </a:cubicBezTo>
                  <a:cubicBezTo>
                    <a:pt x="89" y="78"/>
                    <a:pt x="101" y="90"/>
                    <a:pt x="108" y="86"/>
                  </a:cubicBezTo>
                  <a:cubicBezTo>
                    <a:pt x="115" y="82"/>
                    <a:pt x="122" y="90"/>
                    <a:pt x="123" y="90"/>
                  </a:cubicBezTo>
                  <a:cubicBezTo>
                    <a:pt x="129" y="77"/>
                    <a:pt x="135" y="87"/>
                    <a:pt x="143" y="82"/>
                  </a:cubicBezTo>
                  <a:cubicBezTo>
                    <a:pt x="156" y="75"/>
                    <a:pt x="143" y="68"/>
                    <a:pt x="169" y="59"/>
                  </a:cubicBezTo>
                  <a:cubicBezTo>
                    <a:pt x="167" y="52"/>
                    <a:pt x="165" y="45"/>
                    <a:pt x="155" y="41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5010495" y="5449581"/>
              <a:ext cx="485634" cy="336875"/>
            </a:xfrm>
            <a:custGeom>
              <a:avLst/>
              <a:gdLst/>
              <a:ahLst/>
              <a:cxnLst>
                <a:cxn ang="0">
                  <a:pos x="125" y="7"/>
                </a:cxn>
                <a:cxn ang="0">
                  <a:pos x="89" y="17"/>
                </a:cxn>
                <a:cxn ang="0">
                  <a:pos x="60" y="17"/>
                </a:cxn>
                <a:cxn ang="0">
                  <a:pos x="37" y="17"/>
                </a:cxn>
                <a:cxn ang="0">
                  <a:pos x="15" y="15"/>
                </a:cxn>
                <a:cxn ang="0">
                  <a:pos x="11" y="1"/>
                </a:cxn>
                <a:cxn ang="0">
                  <a:pos x="4" y="18"/>
                </a:cxn>
                <a:cxn ang="0">
                  <a:pos x="16" y="42"/>
                </a:cxn>
                <a:cxn ang="0">
                  <a:pos x="5" y="52"/>
                </a:cxn>
                <a:cxn ang="0">
                  <a:pos x="3" y="67"/>
                </a:cxn>
                <a:cxn ang="0">
                  <a:pos x="17" y="81"/>
                </a:cxn>
                <a:cxn ang="0">
                  <a:pos x="17" y="100"/>
                </a:cxn>
                <a:cxn ang="0">
                  <a:pos x="31" y="99"/>
                </a:cxn>
                <a:cxn ang="0">
                  <a:pos x="51" y="94"/>
                </a:cxn>
                <a:cxn ang="0">
                  <a:pos x="59" y="96"/>
                </a:cxn>
                <a:cxn ang="0">
                  <a:pos x="70" y="100"/>
                </a:cxn>
                <a:cxn ang="0">
                  <a:pos x="91" y="101"/>
                </a:cxn>
                <a:cxn ang="0">
                  <a:pos x="101" y="88"/>
                </a:cxn>
                <a:cxn ang="0">
                  <a:pos x="107" y="81"/>
                </a:cxn>
                <a:cxn ang="0">
                  <a:pos x="118" y="77"/>
                </a:cxn>
                <a:cxn ang="0">
                  <a:pos x="133" y="81"/>
                </a:cxn>
                <a:cxn ang="0">
                  <a:pos x="143" y="79"/>
                </a:cxn>
                <a:cxn ang="0">
                  <a:pos x="135" y="67"/>
                </a:cxn>
                <a:cxn ang="0">
                  <a:pos x="133" y="57"/>
                </a:cxn>
                <a:cxn ang="0">
                  <a:pos x="142" y="34"/>
                </a:cxn>
                <a:cxn ang="0">
                  <a:pos x="156" y="18"/>
                </a:cxn>
                <a:cxn ang="0">
                  <a:pos x="142" y="13"/>
                </a:cxn>
                <a:cxn ang="0">
                  <a:pos x="125" y="7"/>
                </a:cxn>
              </a:cxnLst>
              <a:rect l="0" t="0" r="r" b="b"/>
              <a:pathLst>
                <a:path w="156" h="108">
                  <a:moveTo>
                    <a:pt x="125" y="7"/>
                  </a:moveTo>
                  <a:cubicBezTo>
                    <a:pt x="118" y="0"/>
                    <a:pt x="98" y="9"/>
                    <a:pt x="89" y="17"/>
                  </a:cubicBezTo>
                  <a:cubicBezTo>
                    <a:pt x="77" y="27"/>
                    <a:pt x="69" y="18"/>
                    <a:pt x="60" y="17"/>
                  </a:cubicBezTo>
                  <a:cubicBezTo>
                    <a:pt x="51" y="16"/>
                    <a:pt x="48" y="24"/>
                    <a:pt x="37" y="17"/>
                  </a:cubicBezTo>
                  <a:cubicBezTo>
                    <a:pt x="25" y="10"/>
                    <a:pt x="22" y="20"/>
                    <a:pt x="15" y="15"/>
                  </a:cubicBezTo>
                  <a:cubicBezTo>
                    <a:pt x="9" y="10"/>
                    <a:pt x="30" y="9"/>
                    <a:pt x="11" y="1"/>
                  </a:cubicBezTo>
                  <a:cubicBezTo>
                    <a:pt x="10" y="13"/>
                    <a:pt x="0" y="4"/>
                    <a:pt x="4" y="18"/>
                  </a:cubicBezTo>
                  <a:cubicBezTo>
                    <a:pt x="9" y="38"/>
                    <a:pt x="23" y="32"/>
                    <a:pt x="16" y="42"/>
                  </a:cubicBezTo>
                  <a:cubicBezTo>
                    <a:pt x="10" y="52"/>
                    <a:pt x="4" y="44"/>
                    <a:pt x="5" y="52"/>
                  </a:cubicBezTo>
                  <a:cubicBezTo>
                    <a:pt x="5" y="60"/>
                    <a:pt x="12" y="62"/>
                    <a:pt x="3" y="67"/>
                  </a:cubicBezTo>
                  <a:cubicBezTo>
                    <a:pt x="7" y="77"/>
                    <a:pt x="13" y="74"/>
                    <a:pt x="17" y="81"/>
                  </a:cubicBezTo>
                  <a:cubicBezTo>
                    <a:pt x="20" y="89"/>
                    <a:pt x="16" y="95"/>
                    <a:pt x="17" y="100"/>
                  </a:cubicBezTo>
                  <a:cubicBezTo>
                    <a:pt x="26" y="106"/>
                    <a:pt x="21" y="96"/>
                    <a:pt x="31" y="99"/>
                  </a:cubicBezTo>
                  <a:cubicBezTo>
                    <a:pt x="41" y="101"/>
                    <a:pt x="47" y="90"/>
                    <a:pt x="51" y="94"/>
                  </a:cubicBezTo>
                  <a:cubicBezTo>
                    <a:pt x="55" y="97"/>
                    <a:pt x="55" y="88"/>
                    <a:pt x="59" y="96"/>
                  </a:cubicBezTo>
                  <a:cubicBezTo>
                    <a:pt x="64" y="104"/>
                    <a:pt x="64" y="93"/>
                    <a:pt x="70" y="100"/>
                  </a:cubicBezTo>
                  <a:cubicBezTo>
                    <a:pt x="76" y="108"/>
                    <a:pt x="80" y="102"/>
                    <a:pt x="91" y="101"/>
                  </a:cubicBezTo>
                  <a:cubicBezTo>
                    <a:pt x="103" y="101"/>
                    <a:pt x="87" y="82"/>
                    <a:pt x="101" y="88"/>
                  </a:cubicBezTo>
                  <a:cubicBezTo>
                    <a:pt x="102" y="81"/>
                    <a:pt x="106" y="88"/>
                    <a:pt x="107" y="81"/>
                  </a:cubicBezTo>
                  <a:cubicBezTo>
                    <a:pt x="109" y="73"/>
                    <a:pt x="112" y="84"/>
                    <a:pt x="118" y="77"/>
                  </a:cubicBezTo>
                  <a:cubicBezTo>
                    <a:pt x="125" y="71"/>
                    <a:pt x="128" y="81"/>
                    <a:pt x="133" y="81"/>
                  </a:cubicBezTo>
                  <a:cubicBezTo>
                    <a:pt x="139" y="81"/>
                    <a:pt x="137" y="79"/>
                    <a:pt x="143" y="79"/>
                  </a:cubicBezTo>
                  <a:cubicBezTo>
                    <a:pt x="143" y="70"/>
                    <a:pt x="134" y="75"/>
                    <a:pt x="135" y="67"/>
                  </a:cubicBezTo>
                  <a:cubicBezTo>
                    <a:pt x="137" y="60"/>
                    <a:pt x="119" y="66"/>
                    <a:pt x="133" y="57"/>
                  </a:cubicBezTo>
                  <a:cubicBezTo>
                    <a:pt x="146" y="48"/>
                    <a:pt x="134" y="46"/>
                    <a:pt x="142" y="34"/>
                  </a:cubicBezTo>
                  <a:cubicBezTo>
                    <a:pt x="149" y="22"/>
                    <a:pt x="156" y="42"/>
                    <a:pt x="156" y="18"/>
                  </a:cubicBezTo>
                  <a:cubicBezTo>
                    <a:pt x="151" y="17"/>
                    <a:pt x="146" y="19"/>
                    <a:pt x="142" y="13"/>
                  </a:cubicBezTo>
                  <a:cubicBezTo>
                    <a:pt x="135" y="3"/>
                    <a:pt x="130" y="13"/>
                    <a:pt x="125" y="7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746790" y="5241972"/>
              <a:ext cx="342032" cy="470058"/>
            </a:xfrm>
            <a:custGeom>
              <a:avLst/>
              <a:gdLst/>
              <a:ahLst/>
              <a:cxnLst>
                <a:cxn ang="0">
                  <a:pos x="89" y="85"/>
                </a:cxn>
                <a:cxn ang="0">
                  <a:pos x="96" y="68"/>
                </a:cxn>
                <a:cxn ang="0">
                  <a:pos x="91" y="52"/>
                </a:cxn>
                <a:cxn ang="0">
                  <a:pos x="80" y="57"/>
                </a:cxn>
                <a:cxn ang="0">
                  <a:pos x="66" y="39"/>
                </a:cxn>
                <a:cxn ang="0">
                  <a:pos x="49" y="19"/>
                </a:cxn>
                <a:cxn ang="0">
                  <a:pos x="36" y="2"/>
                </a:cxn>
                <a:cxn ang="0">
                  <a:pos x="19" y="1"/>
                </a:cxn>
                <a:cxn ang="0">
                  <a:pos x="0" y="9"/>
                </a:cxn>
                <a:cxn ang="0">
                  <a:pos x="6" y="29"/>
                </a:cxn>
                <a:cxn ang="0">
                  <a:pos x="15" y="35"/>
                </a:cxn>
                <a:cxn ang="0">
                  <a:pos x="5" y="46"/>
                </a:cxn>
                <a:cxn ang="0">
                  <a:pos x="8" y="60"/>
                </a:cxn>
                <a:cxn ang="0">
                  <a:pos x="20" y="77"/>
                </a:cxn>
                <a:cxn ang="0">
                  <a:pos x="11" y="76"/>
                </a:cxn>
                <a:cxn ang="0">
                  <a:pos x="18" y="91"/>
                </a:cxn>
                <a:cxn ang="0">
                  <a:pos x="11" y="93"/>
                </a:cxn>
                <a:cxn ang="0">
                  <a:pos x="39" y="115"/>
                </a:cxn>
                <a:cxn ang="0">
                  <a:pos x="30" y="122"/>
                </a:cxn>
                <a:cxn ang="0">
                  <a:pos x="31" y="126"/>
                </a:cxn>
                <a:cxn ang="0">
                  <a:pos x="39" y="135"/>
                </a:cxn>
                <a:cxn ang="0">
                  <a:pos x="44" y="149"/>
                </a:cxn>
                <a:cxn ang="0">
                  <a:pos x="54" y="140"/>
                </a:cxn>
                <a:cxn ang="0">
                  <a:pos x="69" y="136"/>
                </a:cxn>
                <a:cxn ang="0">
                  <a:pos x="88" y="134"/>
                </a:cxn>
                <a:cxn ang="0">
                  <a:pos x="90" y="119"/>
                </a:cxn>
                <a:cxn ang="0">
                  <a:pos x="101" y="109"/>
                </a:cxn>
                <a:cxn ang="0">
                  <a:pos x="89" y="85"/>
                </a:cxn>
              </a:cxnLst>
              <a:rect l="0" t="0" r="r" b="b"/>
              <a:pathLst>
                <a:path w="110" h="151">
                  <a:moveTo>
                    <a:pt x="89" y="85"/>
                  </a:moveTo>
                  <a:cubicBezTo>
                    <a:pt x="85" y="71"/>
                    <a:pt x="95" y="80"/>
                    <a:pt x="96" y="68"/>
                  </a:cubicBezTo>
                  <a:cubicBezTo>
                    <a:pt x="81" y="54"/>
                    <a:pt x="110" y="62"/>
                    <a:pt x="91" y="52"/>
                  </a:cubicBezTo>
                  <a:cubicBezTo>
                    <a:pt x="85" y="49"/>
                    <a:pt x="90" y="60"/>
                    <a:pt x="80" y="57"/>
                  </a:cubicBezTo>
                  <a:cubicBezTo>
                    <a:pt x="67" y="54"/>
                    <a:pt x="62" y="44"/>
                    <a:pt x="66" y="39"/>
                  </a:cubicBezTo>
                  <a:cubicBezTo>
                    <a:pt x="72" y="30"/>
                    <a:pt x="46" y="34"/>
                    <a:pt x="49" y="19"/>
                  </a:cubicBezTo>
                  <a:cubicBezTo>
                    <a:pt x="50" y="12"/>
                    <a:pt x="42" y="12"/>
                    <a:pt x="36" y="2"/>
                  </a:cubicBezTo>
                  <a:cubicBezTo>
                    <a:pt x="26" y="1"/>
                    <a:pt x="23" y="0"/>
                    <a:pt x="19" y="1"/>
                  </a:cubicBezTo>
                  <a:cubicBezTo>
                    <a:pt x="15" y="1"/>
                    <a:pt x="12" y="6"/>
                    <a:pt x="0" y="9"/>
                  </a:cubicBezTo>
                  <a:cubicBezTo>
                    <a:pt x="5" y="14"/>
                    <a:pt x="3" y="26"/>
                    <a:pt x="6" y="29"/>
                  </a:cubicBezTo>
                  <a:cubicBezTo>
                    <a:pt x="13" y="36"/>
                    <a:pt x="17" y="31"/>
                    <a:pt x="15" y="35"/>
                  </a:cubicBezTo>
                  <a:cubicBezTo>
                    <a:pt x="13" y="38"/>
                    <a:pt x="7" y="34"/>
                    <a:pt x="5" y="46"/>
                  </a:cubicBezTo>
                  <a:cubicBezTo>
                    <a:pt x="17" y="43"/>
                    <a:pt x="15" y="43"/>
                    <a:pt x="8" y="60"/>
                  </a:cubicBezTo>
                  <a:cubicBezTo>
                    <a:pt x="5" y="66"/>
                    <a:pt x="23" y="74"/>
                    <a:pt x="20" y="77"/>
                  </a:cubicBezTo>
                  <a:cubicBezTo>
                    <a:pt x="16" y="80"/>
                    <a:pt x="12" y="74"/>
                    <a:pt x="11" y="76"/>
                  </a:cubicBezTo>
                  <a:cubicBezTo>
                    <a:pt x="10" y="76"/>
                    <a:pt x="21" y="87"/>
                    <a:pt x="18" y="91"/>
                  </a:cubicBezTo>
                  <a:cubicBezTo>
                    <a:pt x="16" y="93"/>
                    <a:pt x="15" y="86"/>
                    <a:pt x="11" y="93"/>
                  </a:cubicBezTo>
                  <a:cubicBezTo>
                    <a:pt x="18" y="105"/>
                    <a:pt x="38" y="111"/>
                    <a:pt x="39" y="115"/>
                  </a:cubicBezTo>
                  <a:cubicBezTo>
                    <a:pt x="40" y="119"/>
                    <a:pt x="24" y="119"/>
                    <a:pt x="30" y="122"/>
                  </a:cubicBezTo>
                  <a:cubicBezTo>
                    <a:pt x="33" y="123"/>
                    <a:pt x="29" y="123"/>
                    <a:pt x="31" y="126"/>
                  </a:cubicBezTo>
                  <a:cubicBezTo>
                    <a:pt x="37" y="128"/>
                    <a:pt x="31" y="133"/>
                    <a:pt x="39" y="135"/>
                  </a:cubicBezTo>
                  <a:cubicBezTo>
                    <a:pt x="46" y="138"/>
                    <a:pt x="44" y="143"/>
                    <a:pt x="44" y="149"/>
                  </a:cubicBezTo>
                  <a:cubicBezTo>
                    <a:pt x="51" y="151"/>
                    <a:pt x="43" y="143"/>
                    <a:pt x="54" y="140"/>
                  </a:cubicBezTo>
                  <a:cubicBezTo>
                    <a:pt x="65" y="137"/>
                    <a:pt x="60" y="135"/>
                    <a:pt x="69" y="136"/>
                  </a:cubicBezTo>
                  <a:cubicBezTo>
                    <a:pt x="78" y="138"/>
                    <a:pt x="80" y="132"/>
                    <a:pt x="88" y="134"/>
                  </a:cubicBezTo>
                  <a:cubicBezTo>
                    <a:pt x="97" y="129"/>
                    <a:pt x="90" y="127"/>
                    <a:pt x="90" y="119"/>
                  </a:cubicBezTo>
                  <a:cubicBezTo>
                    <a:pt x="89" y="111"/>
                    <a:pt x="95" y="119"/>
                    <a:pt x="101" y="109"/>
                  </a:cubicBezTo>
                  <a:cubicBezTo>
                    <a:pt x="108" y="99"/>
                    <a:pt x="94" y="105"/>
                    <a:pt x="89" y="85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4868199" y="5651967"/>
              <a:ext cx="204958" cy="161909"/>
            </a:xfrm>
            <a:custGeom>
              <a:avLst/>
              <a:gdLst/>
              <a:ahLst/>
              <a:cxnLst>
                <a:cxn ang="0">
                  <a:pos x="63" y="16"/>
                </a:cxn>
                <a:cxn ang="0">
                  <a:pos x="49" y="2"/>
                </a:cxn>
                <a:cxn ang="0">
                  <a:pos x="30" y="4"/>
                </a:cxn>
                <a:cxn ang="0">
                  <a:pos x="15" y="8"/>
                </a:cxn>
                <a:cxn ang="0">
                  <a:pos x="5" y="17"/>
                </a:cxn>
                <a:cxn ang="0">
                  <a:pos x="3" y="28"/>
                </a:cxn>
                <a:cxn ang="0">
                  <a:pos x="3" y="35"/>
                </a:cxn>
                <a:cxn ang="0">
                  <a:pos x="12" y="49"/>
                </a:cxn>
                <a:cxn ang="0">
                  <a:pos x="15" y="52"/>
                </a:cxn>
                <a:cxn ang="0">
                  <a:pos x="46" y="42"/>
                </a:cxn>
                <a:cxn ang="0">
                  <a:pos x="63" y="35"/>
                </a:cxn>
                <a:cxn ang="0">
                  <a:pos x="63" y="16"/>
                </a:cxn>
              </a:cxnLst>
              <a:rect l="0" t="0" r="r" b="b"/>
              <a:pathLst>
                <a:path w="66" h="52">
                  <a:moveTo>
                    <a:pt x="63" y="16"/>
                  </a:moveTo>
                  <a:cubicBezTo>
                    <a:pt x="59" y="9"/>
                    <a:pt x="53" y="12"/>
                    <a:pt x="49" y="2"/>
                  </a:cubicBezTo>
                  <a:cubicBezTo>
                    <a:pt x="41" y="0"/>
                    <a:pt x="39" y="6"/>
                    <a:pt x="30" y="4"/>
                  </a:cubicBezTo>
                  <a:cubicBezTo>
                    <a:pt x="21" y="3"/>
                    <a:pt x="26" y="5"/>
                    <a:pt x="15" y="8"/>
                  </a:cubicBezTo>
                  <a:cubicBezTo>
                    <a:pt x="4" y="11"/>
                    <a:pt x="12" y="19"/>
                    <a:pt x="5" y="17"/>
                  </a:cubicBezTo>
                  <a:cubicBezTo>
                    <a:pt x="3" y="24"/>
                    <a:pt x="6" y="25"/>
                    <a:pt x="3" y="28"/>
                  </a:cubicBezTo>
                  <a:cubicBezTo>
                    <a:pt x="0" y="31"/>
                    <a:pt x="6" y="31"/>
                    <a:pt x="3" y="35"/>
                  </a:cubicBezTo>
                  <a:cubicBezTo>
                    <a:pt x="1" y="39"/>
                    <a:pt x="10" y="52"/>
                    <a:pt x="12" y="49"/>
                  </a:cubicBezTo>
                  <a:cubicBezTo>
                    <a:pt x="14" y="47"/>
                    <a:pt x="14" y="50"/>
                    <a:pt x="15" y="52"/>
                  </a:cubicBezTo>
                  <a:cubicBezTo>
                    <a:pt x="50" y="50"/>
                    <a:pt x="30" y="38"/>
                    <a:pt x="46" y="42"/>
                  </a:cubicBezTo>
                  <a:cubicBezTo>
                    <a:pt x="63" y="47"/>
                    <a:pt x="56" y="36"/>
                    <a:pt x="63" y="35"/>
                  </a:cubicBezTo>
                  <a:cubicBezTo>
                    <a:pt x="62" y="30"/>
                    <a:pt x="66" y="24"/>
                    <a:pt x="63" y="16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4767678" y="5606267"/>
              <a:ext cx="156656" cy="332958"/>
            </a:xfrm>
            <a:custGeom>
              <a:avLst/>
              <a:gdLst/>
              <a:ahLst/>
              <a:cxnLst>
                <a:cxn ang="0">
                  <a:pos x="44" y="64"/>
                </a:cxn>
                <a:cxn ang="0">
                  <a:pos x="35" y="50"/>
                </a:cxn>
                <a:cxn ang="0">
                  <a:pos x="35" y="43"/>
                </a:cxn>
                <a:cxn ang="0">
                  <a:pos x="37" y="32"/>
                </a:cxn>
                <a:cxn ang="0">
                  <a:pos x="32" y="18"/>
                </a:cxn>
                <a:cxn ang="0">
                  <a:pos x="24" y="9"/>
                </a:cxn>
                <a:cxn ang="0">
                  <a:pos x="16" y="7"/>
                </a:cxn>
                <a:cxn ang="0">
                  <a:pos x="7" y="19"/>
                </a:cxn>
                <a:cxn ang="0">
                  <a:pos x="7" y="32"/>
                </a:cxn>
                <a:cxn ang="0">
                  <a:pos x="9" y="62"/>
                </a:cxn>
                <a:cxn ang="0">
                  <a:pos x="6" y="77"/>
                </a:cxn>
                <a:cxn ang="0">
                  <a:pos x="11" y="88"/>
                </a:cxn>
                <a:cxn ang="0">
                  <a:pos x="24" y="107"/>
                </a:cxn>
                <a:cxn ang="0">
                  <a:pos x="33" y="102"/>
                </a:cxn>
                <a:cxn ang="0">
                  <a:pos x="31" y="96"/>
                </a:cxn>
                <a:cxn ang="0">
                  <a:pos x="40" y="89"/>
                </a:cxn>
                <a:cxn ang="0">
                  <a:pos x="48" y="77"/>
                </a:cxn>
                <a:cxn ang="0">
                  <a:pos x="47" y="67"/>
                </a:cxn>
                <a:cxn ang="0">
                  <a:pos x="44" y="64"/>
                </a:cxn>
              </a:cxnLst>
              <a:rect l="0" t="0" r="r" b="b"/>
              <a:pathLst>
                <a:path w="50" h="107">
                  <a:moveTo>
                    <a:pt x="44" y="64"/>
                  </a:moveTo>
                  <a:cubicBezTo>
                    <a:pt x="42" y="67"/>
                    <a:pt x="33" y="54"/>
                    <a:pt x="35" y="50"/>
                  </a:cubicBezTo>
                  <a:cubicBezTo>
                    <a:pt x="38" y="46"/>
                    <a:pt x="32" y="46"/>
                    <a:pt x="35" y="43"/>
                  </a:cubicBezTo>
                  <a:cubicBezTo>
                    <a:pt x="38" y="40"/>
                    <a:pt x="35" y="39"/>
                    <a:pt x="37" y="32"/>
                  </a:cubicBezTo>
                  <a:cubicBezTo>
                    <a:pt x="37" y="26"/>
                    <a:pt x="39" y="21"/>
                    <a:pt x="32" y="18"/>
                  </a:cubicBezTo>
                  <a:cubicBezTo>
                    <a:pt x="24" y="16"/>
                    <a:pt x="30" y="11"/>
                    <a:pt x="24" y="9"/>
                  </a:cubicBezTo>
                  <a:cubicBezTo>
                    <a:pt x="19" y="13"/>
                    <a:pt x="19" y="14"/>
                    <a:pt x="16" y="7"/>
                  </a:cubicBezTo>
                  <a:cubicBezTo>
                    <a:pt x="14" y="0"/>
                    <a:pt x="12" y="13"/>
                    <a:pt x="7" y="19"/>
                  </a:cubicBezTo>
                  <a:cubicBezTo>
                    <a:pt x="2" y="24"/>
                    <a:pt x="10" y="22"/>
                    <a:pt x="7" y="32"/>
                  </a:cubicBezTo>
                  <a:cubicBezTo>
                    <a:pt x="16" y="34"/>
                    <a:pt x="6" y="58"/>
                    <a:pt x="9" y="62"/>
                  </a:cubicBezTo>
                  <a:cubicBezTo>
                    <a:pt x="12" y="66"/>
                    <a:pt x="2" y="67"/>
                    <a:pt x="6" y="77"/>
                  </a:cubicBezTo>
                  <a:cubicBezTo>
                    <a:pt x="10" y="88"/>
                    <a:pt x="0" y="81"/>
                    <a:pt x="11" y="88"/>
                  </a:cubicBezTo>
                  <a:cubicBezTo>
                    <a:pt x="26" y="98"/>
                    <a:pt x="16" y="104"/>
                    <a:pt x="24" y="107"/>
                  </a:cubicBezTo>
                  <a:cubicBezTo>
                    <a:pt x="26" y="105"/>
                    <a:pt x="32" y="105"/>
                    <a:pt x="33" y="102"/>
                  </a:cubicBezTo>
                  <a:cubicBezTo>
                    <a:pt x="33" y="100"/>
                    <a:pt x="29" y="99"/>
                    <a:pt x="31" y="96"/>
                  </a:cubicBezTo>
                  <a:cubicBezTo>
                    <a:pt x="32" y="93"/>
                    <a:pt x="39" y="96"/>
                    <a:pt x="40" y="89"/>
                  </a:cubicBezTo>
                  <a:cubicBezTo>
                    <a:pt x="41" y="74"/>
                    <a:pt x="45" y="83"/>
                    <a:pt x="48" y="77"/>
                  </a:cubicBezTo>
                  <a:cubicBezTo>
                    <a:pt x="50" y="71"/>
                    <a:pt x="46" y="71"/>
                    <a:pt x="47" y="67"/>
                  </a:cubicBezTo>
                  <a:cubicBezTo>
                    <a:pt x="46" y="65"/>
                    <a:pt x="46" y="62"/>
                    <a:pt x="44" y="64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44443" y="4965160"/>
              <a:ext cx="516965" cy="329041"/>
            </a:xfrm>
            <a:custGeom>
              <a:avLst/>
              <a:gdLst/>
              <a:ahLst/>
              <a:cxnLst>
                <a:cxn ang="0">
                  <a:pos x="165" y="24"/>
                </a:cxn>
                <a:cxn ang="0">
                  <a:pos x="161" y="21"/>
                </a:cxn>
                <a:cxn ang="0">
                  <a:pos x="146" y="9"/>
                </a:cxn>
                <a:cxn ang="0">
                  <a:pos x="136" y="11"/>
                </a:cxn>
                <a:cxn ang="0">
                  <a:pos x="126" y="5"/>
                </a:cxn>
                <a:cxn ang="0">
                  <a:pos x="110" y="4"/>
                </a:cxn>
                <a:cxn ang="0">
                  <a:pos x="102" y="15"/>
                </a:cxn>
                <a:cxn ang="0">
                  <a:pos x="93" y="20"/>
                </a:cxn>
                <a:cxn ang="0">
                  <a:pos x="83" y="19"/>
                </a:cxn>
                <a:cxn ang="0">
                  <a:pos x="67" y="22"/>
                </a:cxn>
                <a:cxn ang="0">
                  <a:pos x="66" y="31"/>
                </a:cxn>
                <a:cxn ang="0">
                  <a:pos x="48" y="34"/>
                </a:cxn>
                <a:cxn ang="0">
                  <a:pos x="24" y="23"/>
                </a:cxn>
                <a:cxn ang="0">
                  <a:pos x="21" y="35"/>
                </a:cxn>
                <a:cxn ang="0">
                  <a:pos x="7" y="35"/>
                </a:cxn>
                <a:cxn ang="0">
                  <a:pos x="13" y="42"/>
                </a:cxn>
                <a:cxn ang="0">
                  <a:pos x="7" y="48"/>
                </a:cxn>
                <a:cxn ang="0">
                  <a:pos x="8" y="56"/>
                </a:cxn>
                <a:cxn ang="0">
                  <a:pos x="0" y="64"/>
                </a:cxn>
                <a:cxn ang="0">
                  <a:pos x="9" y="78"/>
                </a:cxn>
                <a:cxn ang="0">
                  <a:pos x="32" y="97"/>
                </a:cxn>
                <a:cxn ang="0">
                  <a:pos x="55" y="104"/>
                </a:cxn>
                <a:cxn ang="0">
                  <a:pos x="65" y="98"/>
                </a:cxn>
                <a:cxn ang="0">
                  <a:pos x="84" y="90"/>
                </a:cxn>
                <a:cxn ang="0">
                  <a:pos x="101" y="91"/>
                </a:cxn>
                <a:cxn ang="0">
                  <a:pos x="112" y="89"/>
                </a:cxn>
                <a:cxn ang="0">
                  <a:pos x="114" y="86"/>
                </a:cxn>
                <a:cxn ang="0">
                  <a:pos x="120" y="87"/>
                </a:cxn>
                <a:cxn ang="0">
                  <a:pos x="134" y="65"/>
                </a:cxn>
                <a:cxn ang="0">
                  <a:pos x="140" y="52"/>
                </a:cxn>
                <a:cxn ang="0">
                  <a:pos x="149" y="36"/>
                </a:cxn>
                <a:cxn ang="0">
                  <a:pos x="166" y="26"/>
                </a:cxn>
                <a:cxn ang="0">
                  <a:pos x="165" y="24"/>
                </a:cxn>
              </a:cxnLst>
              <a:rect l="0" t="0" r="r" b="b"/>
              <a:pathLst>
                <a:path w="166" h="106">
                  <a:moveTo>
                    <a:pt x="165" y="24"/>
                  </a:moveTo>
                  <a:cubicBezTo>
                    <a:pt x="166" y="23"/>
                    <a:pt x="166" y="20"/>
                    <a:pt x="161" y="21"/>
                  </a:cubicBezTo>
                  <a:cubicBezTo>
                    <a:pt x="156" y="22"/>
                    <a:pt x="159" y="14"/>
                    <a:pt x="146" y="9"/>
                  </a:cubicBezTo>
                  <a:cubicBezTo>
                    <a:pt x="146" y="10"/>
                    <a:pt x="138" y="13"/>
                    <a:pt x="136" y="11"/>
                  </a:cubicBezTo>
                  <a:cubicBezTo>
                    <a:pt x="134" y="9"/>
                    <a:pt x="133" y="0"/>
                    <a:pt x="126" y="5"/>
                  </a:cubicBezTo>
                  <a:cubicBezTo>
                    <a:pt x="120" y="9"/>
                    <a:pt x="117" y="3"/>
                    <a:pt x="110" y="4"/>
                  </a:cubicBezTo>
                  <a:cubicBezTo>
                    <a:pt x="104" y="5"/>
                    <a:pt x="106" y="13"/>
                    <a:pt x="102" y="15"/>
                  </a:cubicBezTo>
                  <a:cubicBezTo>
                    <a:pt x="101" y="16"/>
                    <a:pt x="96" y="19"/>
                    <a:pt x="93" y="20"/>
                  </a:cubicBezTo>
                  <a:cubicBezTo>
                    <a:pt x="90" y="21"/>
                    <a:pt x="85" y="12"/>
                    <a:pt x="83" y="19"/>
                  </a:cubicBezTo>
                  <a:cubicBezTo>
                    <a:pt x="81" y="26"/>
                    <a:pt x="74" y="20"/>
                    <a:pt x="67" y="22"/>
                  </a:cubicBezTo>
                  <a:cubicBezTo>
                    <a:pt x="60" y="24"/>
                    <a:pt x="67" y="31"/>
                    <a:pt x="66" y="31"/>
                  </a:cubicBezTo>
                  <a:cubicBezTo>
                    <a:pt x="64" y="31"/>
                    <a:pt x="61" y="32"/>
                    <a:pt x="48" y="34"/>
                  </a:cubicBezTo>
                  <a:cubicBezTo>
                    <a:pt x="35" y="36"/>
                    <a:pt x="32" y="24"/>
                    <a:pt x="24" y="23"/>
                  </a:cubicBezTo>
                  <a:cubicBezTo>
                    <a:pt x="20" y="28"/>
                    <a:pt x="25" y="35"/>
                    <a:pt x="21" y="35"/>
                  </a:cubicBezTo>
                  <a:cubicBezTo>
                    <a:pt x="17" y="36"/>
                    <a:pt x="10" y="33"/>
                    <a:pt x="7" y="35"/>
                  </a:cubicBezTo>
                  <a:cubicBezTo>
                    <a:pt x="6" y="36"/>
                    <a:pt x="15" y="38"/>
                    <a:pt x="13" y="42"/>
                  </a:cubicBezTo>
                  <a:cubicBezTo>
                    <a:pt x="11" y="46"/>
                    <a:pt x="6" y="43"/>
                    <a:pt x="7" y="48"/>
                  </a:cubicBezTo>
                  <a:cubicBezTo>
                    <a:pt x="7" y="55"/>
                    <a:pt x="10" y="55"/>
                    <a:pt x="8" y="56"/>
                  </a:cubicBezTo>
                  <a:cubicBezTo>
                    <a:pt x="7" y="57"/>
                    <a:pt x="1" y="63"/>
                    <a:pt x="0" y="64"/>
                  </a:cubicBezTo>
                  <a:cubicBezTo>
                    <a:pt x="8" y="65"/>
                    <a:pt x="3" y="74"/>
                    <a:pt x="9" y="78"/>
                  </a:cubicBezTo>
                  <a:cubicBezTo>
                    <a:pt x="32" y="92"/>
                    <a:pt x="25" y="97"/>
                    <a:pt x="32" y="97"/>
                  </a:cubicBezTo>
                  <a:cubicBezTo>
                    <a:pt x="38" y="97"/>
                    <a:pt x="48" y="106"/>
                    <a:pt x="55" y="104"/>
                  </a:cubicBezTo>
                  <a:cubicBezTo>
                    <a:pt x="62" y="102"/>
                    <a:pt x="58" y="97"/>
                    <a:pt x="65" y="98"/>
                  </a:cubicBezTo>
                  <a:cubicBezTo>
                    <a:pt x="77" y="95"/>
                    <a:pt x="80" y="90"/>
                    <a:pt x="84" y="90"/>
                  </a:cubicBezTo>
                  <a:cubicBezTo>
                    <a:pt x="88" y="89"/>
                    <a:pt x="91" y="90"/>
                    <a:pt x="101" y="91"/>
                  </a:cubicBezTo>
                  <a:cubicBezTo>
                    <a:pt x="102" y="90"/>
                    <a:pt x="107" y="90"/>
                    <a:pt x="112" y="89"/>
                  </a:cubicBezTo>
                  <a:cubicBezTo>
                    <a:pt x="116" y="88"/>
                    <a:pt x="110" y="87"/>
                    <a:pt x="114" y="86"/>
                  </a:cubicBezTo>
                  <a:cubicBezTo>
                    <a:pt x="117" y="85"/>
                    <a:pt x="118" y="88"/>
                    <a:pt x="120" y="87"/>
                  </a:cubicBezTo>
                  <a:cubicBezTo>
                    <a:pt x="123" y="87"/>
                    <a:pt x="130" y="72"/>
                    <a:pt x="134" y="65"/>
                  </a:cubicBezTo>
                  <a:cubicBezTo>
                    <a:pt x="138" y="57"/>
                    <a:pt x="132" y="60"/>
                    <a:pt x="140" y="52"/>
                  </a:cubicBezTo>
                  <a:cubicBezTo>
                    <a:pt x="149" y="42"/>
                    <a:pt x="143" y="42"/>
                    <a:pt x="149" y="36"/>
                  </a:cubicBezTo>
                  <a:cubicBezTo>
                    <a:pt x="155" y="28"/>
                    <a:pt x="156" y="39"/>
                    <a:pt x="166" y="26"/>
                  </a:cubicBezTo>
                  <a:cubicBezTo>
                    <a:pt x="165" y="25"/>
                    <a:pt x="165" y="24"/>
                    <a:pt x="165" y="24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4578385" y="4852869"/>
              <a:ext cx="458219" cy="223278"/>
            </a:xfrm>
            <a:custGeom>
              <a:avLst/>
              <a:gdLst/>
              <a:ahLst/>
              <a:cxnLst>
                <a:cxn ang="0">
                  <a:pos x="131" y="13"/>
                </a:cxn>
                <a:cxn ang="0">
                  <a:pos x="95" y="10"/>
                </a:cxn>
                <a:cxn ang="0">
                  <a:pos x="84" y="18"/>
                </a:cxn>
                <a:cxn ang="0">
                  <a:pos x="79" y="14"/>
                </a:cxn>
                <a:cxn ang="0">
                  <a:pos x="66" y="6"/>
                </a:cxn>
                <a:cxn ang="0">
                  <a:pos x="58" y="9"/>
                </a:cxn>
                <a:cxn ang="0">
                  <a:pos x="55" y="6"/>
                </a:cxn>
                <a:cxn ang="0">
                  <a:pos x="29" y="29"/>
                </a:cxn>
                <a:cxn ang="0">
                  <a:pos x="9" y="37"/>
                </a:cxn>
                <a:cxn ang="0">
                  <a:pos x="13" y="59"/>
                </a:cxn>
                <a:cxn ang="0">
                  <a:pos x="37" y="70"/>
                </a:cxn>
                <a:cxn ang="0">
                  <a:pos x="55" y="67"/>
                </a:cxn>
                <a:cxn ang="0">
                  <a:pos x="56" y="58"/>
                </a:cxn>
                <a:cxn ang="0">
                  <a:pos x="72" y="55"/>
                </a:cxn>
                <a:cxn ang="0">
                  <a:pos x="82" y="56"/>
                </a:cxn>
                <a:cxn ang="0">
                  <a:pos x="91" y="51"/>
                </a:cxn>
                <a:cxn ang="0">
                  <a:pos x="99" y="40"/>
                </a:cxn>
                <a:cxn ang="0">
                  <a:pos x="115" y="41"/>
                </a:cxn>
                <a:cxn ang="0">
                  <a:pos x="125" y="47"/>
                </a:cxn>
                <a:cxn ang="0">
                  <a:pos x="135" y="45"/>
                </a:cxn>
                <a:cxn ang="0">
                  <a:pos x="143" y="31"/>
                </a:cxn>
                <a:cxn ang="0">
                  <a:pos x="146" y="22"/>
                </a:cxn>
                <a:cxn ang="0">
                  <a:pos x="131" y="13"/>
                </a:cxn>
              </a:cxnLst>
              <a:rect l="0" t="0" r="r" b="b"/>
              <a:pathLst>
                <a:path w="147" h="72">
                  <a:moveTo>
                    <a:pt x="131" y="13"/>
                  </a:moveTo>
                  <a:cubicBezTo>
                    <a:pt x="117" y="8"/>
                    <a:pt x="99" y="10"/>
                    <a:pt x="95" y="10"/>
                  </a:cubicBezTo>
                  <a:cubicBezTo>
                    <a:pt x="89" y="9"/>
                    <a:pt x="87" y="20"/>
                    <a:pt x="84" y="18"/>
                  </a:cubicBezTo>
                  <a:cubicBezTo>
                    <a:pt x="81" y="15"/>
                    <a:pt x="77" y="19"/>
                    <a:pt x="79" y="14"/>
                  </a:cubicBezTo>
                  <a:cubicBezTo>
                    <a:pt x="81" y="6"/>
                    <a:pt x="70" y="0"/>
                    <a:pt x="66" y="6"/>
                  </a:cubicBezTo>
                  <a:cubicBezTo>
                    <a:pt x="61" y="12"/>
                    <a:pt x="58" y="12"/>
                    <a:pt x="58" y="9"/>
                  </a:cubicBezTo>
                  <a:cubicBezTo>
                    <a:pt x="58" y="6"/>
                    <a:pt x="57" y="7"/>
                    <a:pt x="55" y="6"/>
                  </a:cubicBezTo>
                  <a:cubicBezTo>
                    <a:pt x="29" y="15"/>
                    <a:pt x="42" y="22"/>
                    <a:pt x="29" y="29"/>
                  </a:cubicBezTo>
                  <a:cubicBezTo>
                    <a:pt x="21" y="34"/>
                    <a:pt x="15" y="24"/>
                    <a:pt x="9" y="37"/>
                  </a:cubicBezTo>
                  <a:cubicBezTo>
                    <a:pt x="7" y="46"/>
                    <a:pt x="0" y="45"/>
                    <a:pt x="13" y="59"/>
                  </a:cubicBezTo>
                  <a:cubicBezTo>
                    <a:pt x="21" y="60"/>
                    <a:pt x="24" y="72"/>
                    <a:pt x="37" y="70"/>
                  </a:cubicBezTo>
                  <a:cubicBezTo>
                    <a:pt x="50" y="68"/>
                    <a:pt x="53" y="67"/>
                    <a:pt x="55" y="67"/>
                  </a:cubicBezTo>
                  <a:cubicBezTo>
                    <a:pt x="56" y="67"/>
                    <a:pt x="49" y="60"/>
                    <a:pt x="56" y="58"/>
                  </a:cubicBezTo>
                  <a:cubicBezTo>
                    <a:pt x="63" y="56"/>
                    <a:pt x="70" y="62"/>
                    <a:pt x="72" y="55"/>
                  </a:cubicBezTo>
                  <a:cubicBezTo>
                    <a:pt x="74" y="48"/>
                    <a:pt x="79" y="57"/>
                    <a:pt x="82" y="56"/>
                  </a:cubicBezTo>
                  <a:cubicBezTo>
                    <a:pt x="85" y="55"/>
                    <a:pt x="90" y="52"/>
                    <a:pt x="91" y="51"/>
                  </a:cubicBezTo>
                  <a:cubicBezTo>
                    <a:pt x="95" y="49"/>
                    <a:pt x="93" y="41"/>
                    <a:pt x="99" y="40"/>
                  </a:cubicBezTo>
                  <a:cubicBezTo>
                    <a:pt x="106" y="39"/>
                    <a:pt x="109" y="45"/>
                    <a:pt x="115" y="41"/>
                  </a:cubicBezTo>
                  <a:cubicBezTo>
                    <a:pt x="122" y="36"/>
                    <a:pt x="123" y="45"/>
                    <a:pt x="125" y="47"/>
                  </a:cubicBezTo>
                  <a:cubicBezTo>
                    <a:pt x="127" y="49"/>
                    <a:pt x="135" y="46"/>
                    <a:pt x="135" y="45"/>
                  </a:cubicBezTo>
                  <a:cubicBezTo>
                    <a:pt x="138" y="34"/>
                    <a:pt x="142" y="36"/>
                    <a:pt x="143" y="31"/>
                  </a:cubicBezTo>
                  <a:cubicBezTo>
                    <a:pt x="145" y="25"/>
                    <a:pt x="147" y="25"/>
                    <a:pt x="146" y="22"/>
                  </a:cubicBezTo>
                  <a:cubicBezTo>
                    <a:pt x="129" y="17"/>
                    <a:pt x="135" y="14"/>
                    <a:pt x="131" y="13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4329041" y="5163629"/>
              <a:ext cx="242817" cy="168437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65" y="4"/>
                </a:cxn>
                <a:cxn ang="0">
                  <a:pos x="59" y="7"/>
                </a:cxn>
                <a:cxn ang="0">
                  <a:pos x="48" y="9"/>
                </a:cxn>
                <a:cxn ang="0">
                  <a:pos x="33" y="15"/>
                </a:cxn>
                <a:cxn ang="0">
                  <a:pos x="23" y="15"/>
                </a:cxn>
                <a:cxn ang="0">
                  <a:pos x="8" y="13"/>
                </a:cxn>
                <a:cxn ang="0">
                  <a:pos x="1" y="22"/>
                </a:cxn>
                <a:cxn ang="0">
                  <a:pos x="6" y="27"/>
                </a:cxn>
                <a:cxn ang="0">
                  <a:pos x="7" y="38"/>
                </a:cxn>
                <a:cxn ang="0">
                  <a:pos x="8" y="46"/>
                </a:cxn>
                <a:cxn ang="0">
                  <a:pos x="4" y="50"/>
                </a:cxn>
                <a:cxn ang="0">
                  <a:pos x="32" y="46"/>
                </a:cxn>
                <a:cxn ang="0">
                  <a:pos x="40" y="49"/>
                </a:cxn>
                <a:cxn ang="0">
                  <a:pos x="48" y="48"/>
                </a:cxn>
                <a:cxn ang="0">
                  <a:pos x="58" y="36"/>
                </a:cxn>
                <a:cxn ang="0">
                  <a:pos x="55" y="25"/>
                </a:cxn>
                <a:cxn ang="0">
                  <a:pos x="71" y="18"/>
                </a:cxn>
                <a:cxn ang="0">
                  <a:pos x="71" y="13"/>
                </a:cxn>
                <a:cxn ang="0">
                  <a:pos x="78" y="14"/>
                </a:cxn>
                <a:cxn ang="0">
                  <a:pos x="69" y="0"/>
                </a:cxn>
              </a:cxnLst>
              <a:rect l="0" t="0" r="r" b="b"/>
              <a:pathLst>
                <a:path w="78" h="54">
                  <a:moveTo>
                    <a:pt x="69" y="0"/>
                  </a:moveTo>
                  <a:cubicBezTo>
                    <a:pt x="67" y="0"/>
                    <a:pt x="65" y="0"/>
                    <a:pt x="65" y="4"/>
                  </a:cubicBezTo>
                  <a:cubicBezTo>
                    <a:pt x="66" y="9"/>
                    <a:pt x="66" y="8"/>
                    <a:pt x="59" y="7"/>
                  </a:cubicBezTo>
                  <a:cubicBezTo>
                    <a:pt x="52" y="6"/>
                    <a:pt x="57" y="11"/>
                    <a:pt x="48" y="9"/>
                  </a:cubicBezTo>
                  <a:cubicBezTo>
                    <a:pt x="39" y="8"/>
                    <a:pt x="38" y="9"/>
                    <a:pt x="33" y="15"/>
                  </a:cubicBezTo>
                  <a:cubicBezTo>
                    <a:pt x="27" y="22"/>
                    <a:pt x="30" y="14"/>
                    <a:pt x="23" y="15"/>
                  </a:cubicBezTo>
                  <a:cubicBezTo>
                    <a:pt x="16" y="17"/>
                    <a:pt x="18" y="15"/>
                    <a:pt x="8" y="13"/>
                  </a:cubicBezTo>
                  <a:cubicBezTo>
                    <a:pt x="7" y="16"/>
                    <a:pt x="0" y="19"/>
                    <a:pt x="1" y="22"/>
                  </a:cubicBezTo>
                  <a:cubicBezTo>
                    <a:pt x="1" y="24"/>
                    <a:pt x="10" y="23"/>
                    <a:pt x="6" y="27"/>
                  </a:cubicBezTo>
                  <a:cubicBezTo>
                    <a:pt x="2" y="31"/>
                    <a:pt x="4" y="35"/>
                    <a:pt x="7" y="38"/>
                  </a:cubicBezTo>
                  <a:cubicBezTo>
                    <a:pt x="10" y="40"/>
                    <a:pt x="16" y="48"/>
                    <a:pt x="8" y="46"/>
                  </a:cubicBezTo>
                  <a:cubicBezTo>
                    <a:pt x="8" y="49"/>
                    <a:pt x="5" y="46"/>
                    <a:pt x="4" y="50"/>
                  </a:cubicBezTo>
                  <a:cubicBezTo>
                    <a:pt x="34" y="50"/>
                    <a:pt x="27" y="41"/>
                    <a:pt x="32" y="46"/>
                  </a:cubicBezTo>
                  <a:cubicBezTo>
                    <a:pt x="40" y="54"/>
                    <a:pt x="35" y="46"/>
                    <a:pt x="40" y="49"/>
                  </a:cubicBezTo>
                  <a:cubicBezTo>
                    <a:pt x="45" y="51"/>
                    <a:pt x="49" y="54"/>
                    <a:pt x="48" y="48"/>
                  </a:cubicBezTo>
                  <a:cubicBezTo>
                    <a:pt x="47" y="39"/>
                    <a:pt x="57" y="40"/>
                    <a:pt x="58" y="36"/>
                  </a:cubicBezTo>
                  <a:cubicBezTo>
                    <a:pt x="59" y="33"/>
                    <a:pt x="53" y="27"/>
                    <a:pt x="55" y="25"/>
                  </a:cubicBezTo>
                  <a:cubicBezTo>
                    <a:pt x="57" y="22"/>
                    <a:pt x="70" y="20"/>
                    <a:pt x="71" y="18"/>
                  </a:cubicBezTo>
                  <a:cubicBezTo>
                    <a:pt x="73" y="15"/>
                    <a:pt x="70" y="15"/>
                    <a:pt x="71" y="13"/>
                  </a:cubicBezTo>
                  <a:cubicBezTo>
                    <a:pt x="73" y="11"/>
                    <a:pt x="76" y="13"/>
                    <a:pt x="78" y="14"/>
                  </a:cubicBezTo>
                  <a:cubicBezTo>
                    <a:pt x="72" y="10"/>
                    <a:pt x="77" y="1"/>
                    <a:pt x="69" y="0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4500057" y="5319010"/>
              <a:ext cx="318534" cy="314678"/>
            </a:xfrm>
            <a:custGeom>
              <a:avLst/>
              <a:gdLst/>
              <a:ahLst/>
              <a:cxnLst>
                <a:cxn ang="0">
                  <a:pos x="87" y="35"/>
                </a:cxn>
                <a:cxn ang="0">
                  <a:pos x="84" y="21"/>
                </a:cxn>
                <a:cxn ang="0">
                  <a:pos x="74" y="13"/>
                </a:cxn>
                <a:cxn ang="0">
                  <a:pos x="58" y="13"/>
                </a:cxn>
                <a:cxn ang="0">
                  <a:pos x="41" y="11"/>
                </a:cxn>
                <a:cxn ang="0">
                  <a:pos x="21" y="11"/>
                </a:cxn>
                <a:cxn ang="0">
                  <a:pos x="13" y="12"/>
                </a:cxn>
                <a:cxn ang="0">
                  <a:pos x="6" y="25"/>
                </a:cxn>
                <a:cxn ang="0">
                  <a:pos x="14" y="38"/>
                </a:cxn>
                <a:cxn ang="0">
                  <a:pos x="15" y="44"/>
                </a:cxn>
                <a:cxn ang="0">
                  <a:pos x="37" y="67"/>
                </a:cxn>
                <a:cxn ang="0">
                  <a:pos x="45" y="78"/>
                </a:cxn>
                <a:cxn ang="0">
                  <a:pos x="51" y="87"/>
                </a:cxn>
                <a:cxn ang="0">
                  <a:pos x="57" y="91"/>
                </a:cxn>
                <a:cxn ang="0">
                  <a:pos x="70" y="101"/>
                </a:cxn>
                <a:cxn ang="0">
                  <a:pos x="73" y="87"/>
                </a:cxn>
                <a:cxn ang="0">
                  <a:pos x="80" y="74"/>
                </a:cxn>
                <a:cxn ang="0">
                  <a:pos x="85" y="78"/>
                </a:cxn>
                <a:cxn ang="0">
                  <a:pos x="90" y="68"/>
                </a:cxn>
                <a:cxn ang="0">
                  <a:pos x="97" y="66"/>
                </a:cxn>
                <a:cxn ang="0">
                  <a:pos x="90" y="51"/>
                </a:cxn>
                <a:cxn ang="0">
                  <a:pos x="99" y="52"/>
                </a:cxn>
                <a:cxn ang="0">
                  <a:pos x="87" y="35"/>
                </a:cxn>
              </a:cxnLst>
              <a:rect l="0" t="0" r="r" b="b"/>
              <a:pathLst>
                <a:path w="102" h="101">
                  <a:moveTo>
                    <a:pt x="87" y="35"/>
                  </a:moveTo>
                  <a:cubicBezTo>
                    <a:pt x="94" y="18"/>
                    <a:pt x="96" y="18"/>
                    <a:pt x="84" y="21"/>
                  </a:cubicBezTo>
                  <a:cubicBezTo>
                    <a:pt x="75" y="22"/>
                    <a:pt x="78" y="11"/>
                    <a:pt x="74" y="13"/>
                  </a:cubicBezTo>
                  <a:cubicBezTo>
                    <a:pt x="69" y="15"/>
                    <a:pt x="63" y="8"/>
                    <a:pt x="58" y="13"/>
                  </a:cubicBezTo>
                  <a:cubicBezTo>
                    <a:pt x="52" y="18"/>
                    <a:pt x="45" y="9"/>
                    <a:pt x="41" y="11"/>
                  </a:cubicBezTo>
                  <a:cubicBezTo>
                    <a:pt x="37" y="13"/>
                    <a:pt x="25" y="5"/>
                    <a:pt x="21" y="11"/>
                  </a:cubicBezTo>
                  <a:cubicBezTo>
                    <a:pt x="17" y="17"/>
                    <a:pt x="19" y="19"/>
                    <a:pt x="13" y="12"/>
                  </a:cubicBezTo>
                  <a:cubicBezTo>
                    <a:pt x="3" y="0"/>
                    <a:pt x="0" y="22"/>
                    <a:pt x="6" y="25"/>
                  </a:cubicBezTo>
                  <a:cubicBezTo>
                    <a:pt x="11" y="27"/>
                    <a:pt x="11" y="36"/>
                    <a:pt x="14" y="38"/>
                  </a:cubicBezTo>
                  <a:cubicBezTo>
                    <a:pt x="18" y="40"/>
                    <a:pt x="10" y="44"/>
                    <a:pt x="15" y="44"/>
                  </a:cubicBezTo>
                  <a:cubicBezTo>
                    <a:pt x="20" y="45"/>
                    <a:pt x="31" y="65"/>
                    <a:pt x="37" y="67"/>
                  </a:cubicBezTo>
                  <a:cubicBezTo>
                    <a:pt x="42" y="70"/>
                    <a:pt x="38" y="74"/>
                    <a:pt x="45" y="78"/>
                  </a:cubicBezTo>
                  <a:cubicBezTo>
                    <a:pt x="51" y="82"/>
                    <a:pt x="52" y="84"/>
                    <a:pt x="51" y="87"/>
                  </a:cubicBezTo>
                  <a:cubicBezTo>
                    <a:pt x="50" y="89"/>
                    <a:pt x="54" y="87"/>
                    <a:pt x="57" y="91"/>
                  </a:cubicBezTo>
                  <a:cubicBezTo>
                    <a:pt x="59" y="95"/>
                    <a:pt x="67" y="97"/>
                    <a:pt x="70" y="101"/>
                  </a:cubicBezTo>
                  <a:cubicBezTo>
                    <a:pt x="77" y="95"/>
                    <a:pt x="65" y="92"/>
                    <a:pt x="73" y="87"/>
                  </a:cubicBezTo>
                  <a:cubicBezTo>
                    <a:pt x="80" y="82"/>
                    <a:pt x="76" y="77"/>
                    <a:pt x="80" y="74"/>
                  </a:cubicBezTo>
                  <a:cubicBezTo>
                    <a:pt x="83" y="72"/>
                    <a:pt x="84" y="79"/>
                    <a:pt x="85" y="78"/>
                  </a:cubicBezTo>
                  <a:cubicBezTo>
                    <a:pt x="89" y="74"/>
                    <a:pt x="75" y="62"/>
                    <a:pt x="90" y="68"/>
                  </a:cubicBezTo>
                  <a:cubicBezTo>
                    <a:pt x="94" y="61"/>
                    <a:pt x="95" y="68"/>
                    <a:pt x="97" y="66"/>
                  </a:cubicBezTo>
                  <a:cubicBezTo>
                    <a:pt x="100" y="62"/>
                    <a:pt x="89" y="51"/>
                    <a:pt x="90" y="51"/>
                  </a:cubicBezTo>
                  <a:cubicBezTo>
                    <a:pt x="91" y="49"/>
                    <a:pt x="95" y="55"/>
                    <a:pt x="99" y="52"/>
                  </a:cubicBezTo>
                  <a:cubicBezTo>
                    <a:pt x="102" y="49"/>
                    <a:pt x="84" y="41"/>
                    <a:pt x="87" y="35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4702405" y="5512256"/>
              <a:ext cx="168405" cy="193246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20" y="16"/>
                </a:cxn>
                <a:cxn ang="0">
                  <a:pos x="15" y="12"/>
                </a:cxn>
                <a:cxn ang="0">
                  <a:pos x="8" y="25"/>
                </a:cxn>
                <a:cxn ang="0">
                  <a:pos x="5" y="39"/>
                </a:cxn>
                <a:cxn ang="0">
                  <a:pos x="12" y="47"/>
                </a:cxn>
                <a:cxn ang="0">
                  <a:pos x="20" y="54"/>
                </a:cxn>
                <a:cxn ang="0">
                  <a:pos x="28" y="62"/>
                </a:cxn>
                <a:cxn ang="0">
                  <a:pos x="28" y="49"/>
                </a:cxn>
                <a:cxn ang="0">
                  <a:pos x="37" y="37"/>
                </a:cxn>
                <a:cxn ang="0">
                  <a:pos x="45" y="39"/>
                </a:cxn>
                <a:cxn ang="0">
                  <a:pos x="44" y="35"/>
                </a:cxn>
                <a:cxn ang="0">
                  <a:pos x="53" y="28"/>
                </a:cxn>
                <a:cxn ang="0">
                  <a:pos x="25" y="6"/>
                </a:cxn>
              </a:cxnLst>
              <a:rect l="0" t="0" r="r" b="b"/>
              <a:pathLst>
                <a:path w="54" h="62">
                  <a:moveTo>
                    <a:pt x="25" y="6"/>
                  </a:moveTo>
                  <a:cubicBezTo>
                    <a:pt x="10" y="0"/>
                    <a:pt x="24" y="12"/>
                    <a:pt x="20" y="16"/>
                  </a:cubicBezTo>
                  <a:cubicBezTo>
                    <a:pt x="19" y="17"/>
                    <a:pt x="18" y="10"/>
                    <a:pt x="15" y="12"/>
                  </a:cubicBezTo>
                  <a:cubicBezTo>
                    <a:pt x="11" y="15"/>
                    <a:pt x="15" y="20"/>
                    <a:pt x="8" y="25"/>
                  </a:cubicBezTo>
                  <a:cubicBezTo>
                    <a:pt x="0" y="30"/>
                    <a:pt x="12" y="33"/>
                    <a:pt x="5" y="39"/>
                  </a:cubicBezTo>
                  <a:cubicBezTo>
                    <a:pt x="6" y="44"/>
                    <a:pt x="16" y="40"/>
                    <a:pt x="12" y="47"/>
                  </a:cubicBezTo>
                  <a:cubicBezTo>
                    <a:pt x="15" y="49"/>
                    <a:pt x="18" y="47"/>
                    <a:pt x="20" y="54"/>
                  </a:cubicBezTo>
                  <a:cubicBezTo>
                    <a:pt x="21" y="61"/>
                    <a:pt x="19" y="60"/>
                    <a:pt x="28" y="62"/>
                  </a:cubicBezTo>
                  <a:cubicBezTo>
                    <a:pt x="31" y="52"/>
                    <a:pt x="23" y="54"/>
                    <a:pt x="28" y="49"/>
                  </a:cubicBezTo>
                  <a:cubicBezTo>
                    <a:pt x="33" y="43"/>
                    <a:pt x="35" y="30"/>
                    <a:pt x="37" y="37"/>
                  </a:cubicBezTo>
                  <a:cubicBezTo>
                    <a:pt x="40" y="44"/>
                    <a:pt x="40" y="43"/>
                    <a:pt x="45" y="39"/>
                  </a:cubicBezTo>
                  <a:cubicBezTo>
                    <a:pt x="43" y="36"/>
                    <a:pt x="47" y="36"/>
                    <a:pt x="44" y="35"/>
                  </a:cubicBezTo>
                  <a:cubicBezTo>
                    <a:pt x="38" y="32"/>
                    <a:pt x="54" y="32"/>
                    <a:pt x="53" y="28"/>
                  </a:cubicBezTo>
                  <a:cubicBezTo>
                    <a:pt x="52" y="24"/>
                    <a:pt x="32" y="18"/>
                    <a:pt x="25" y="6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54"/>
            <p:cNvSpPr>
              <a:spLocks noEditPoints="1"/>
            </p:cNvSpPr>
            <p:nvPr/>
          </p:nvSpPr>
          <p:spPr bwMode="auto">
            <a:xfrm>
              <a:off x="3912597" y="3906224"/>
              <a:ext cx="569184" cy="395632"/>
            </a:xfrm>
            <a:custGeom>
              <a:avLst/>
              <a:gdLst/>
              <a:ahLst/>
              <a:cxnLst>
                <a:cxn ang="0">
                  <a:pos x="67" y="63"/>
                </a:cxn>
                <a:cxn ang="0">
                  <a:pos x="60" y="58"/>
                </a:cxn>
                <a:cxn ang="0">
                  <a:pos x="50" y="76"/>
                </a:cxn>
                <a:cxn ang="0">
                  <a:pos x="40" y="89"/>
                </a:cxn>
                <a:cxn ang="0">
                  <a:pos x="39" y="105"/>
                </a:cxn>
                <a:cxn ang="0">
                  <a:pos x="48" y="112"/>
                </a:cxn>
                <a:cxn ang="0">
                  <a:pos x="37" y="114"/>
                </a:cxn>
                <a:cxn ang="0">
                  <a:pos x="17" y="111"/>
                </a:cxn>
                <a:cxn ang="0">
                  <a:pos x="18" y="98"/>
                </a:cxn>
                <a:cxn ang="0">
                  <a:pos x="7" y="89"/>
                </a:cxn>
                <a:cxn ang="0">
                  <a:pos x="3" y="57"/>
                </a:cxn>
                <a:cxn ang="0">
                  <a:pos x="53" y="7"/>
                </a:cxn>
                <a:cxn ang="0">
                  <a:pos x="63" y="12"/>
                </a:cxn>
                <a:cxn ang="0">
                  <a:pos x="58" y="34"/>
                </a:cxn>
                <a:cxn ang="0">
                  <a:pos x="63" y="49"/>
                </a:cxn>
                <a:cxn ang="0">
                  <a:pos x="167" y="96"/>
                </a:cxn>
                <a:cxn ang="0">
                  <a:pos x="167" y="96"/>
                </a:cxn>
                <a:cxn ang="0">
                  <a:pos x="79" y="19"/>
                </a:cxn>
                <a:cxn ang="0">
                  <a:pos x="69" y="90"/>
                </a:cxn>
                <a:cxn ang="0">
                  <a:pos x="60" y="85"/>
                </a:cxn>
                <a:cxn ang="0">
                  <a:pos x="45" y="91"/>
                </a:cxn>
                <a:cxn ang="0">
                  <a:pos x="54" y="100"/>
                </a:cxn>
                <a:cxn ang="0">
                  <a:pos x="70" y="103"/>
                </a:cxn>
                <a:cxn ang="0">
                  <a:pos x="65" y="79"/>
                </a:cxn>
                <a:cxn ang="0">
                  <a:pos x="65" y="79"/>
                </a:cxn>
                <a:cxn ang="0">
                  <a:pos x="65" y="117"/>
                </a:cxn>
                <a:cxn ang="0">
                  <a:pos x="69" y="106"/>
                </a:cxn>
                <a:cxn ang="0">
                  <a:pos x="83" y="110"/>
                </a:cxn>
                <a:cxn ang="0">
                  <a:pos x="92" y="121"/>
                </a:cxn>
                <a:cxn ang="0">
                  <a:pos x="91" y="112"/>
                </a:cxn>
                <a:cxn ang="0">
                  <a:pos x="97" y="79"/>
                </a:cxn>
                <a:cxn ang="0">
                  <a:pos x="93" y="71"/>
                </a:cxn>
                <a:cxn ang="0">
                  <a:pos x="85" y="77"/>
                </a:cxn>
                <a:cxn ang="0">
                  <a:pos x="78" y="86"/>
                </a:cxn>
                <a:cxn ang="0">
                  <a:pos x="81" y="98"/>
                </a:cxn>
                <a:cxn ang="0">
                  <a:pos x="94" y="102"/>
                </a:cxn>
                <a:cxn ang="0">
                  <a:pos x="95" y="109"/>
                </a:cxn>
                <a:cxn ang="0">
                  <a:pos x="100" y="124"/>
                </a:cxn>
                <a:cxn ang="0">
                  <a:pos x="101" y="111"/>
                </a:cxn>
                <a:cxn ang="0">
                  <a:pos x="104" y="103"/>
                </a:cxn>
                <a:cxn ang="0">
                  <a:pos x="108" y="92"/>
                </a:cxn>
                <a:cxn ang="0">
                  <a:pos x="115" y="70"/>
                </a:cxn>
                <a:cxn ang="0">
                  <a:pos x="98" y="71"/>
                </a:cxn>
                <a:cxn ang="0">
                  <a:pos x="112" y="106"/>
                </a:cxn>
              </a:cxnLst>
              <a:rect l="0" t="0" r="r" b="b"/>
              <a:pathLst>
                <a:path w="183" h="127">
                  <a:moveTo>
                    <a:pt x="74" y="54"/>
                  </a:moveTo>
                  <a:cubicBezTo>
                    <a:pt x="72" y="59"/>
                    <a:pt x="70" y="65"/>
                    <a:pt x="67" y="63"/>
                  </a:cubicBezTo>
                  <a:cubicBezTo>
                    <a:pt x="65" y="61"/>
                    <a:pt x="66" y="67"/>
                    <a:pt x="62" y="64"/>
                  </a:cubicBezTo>
                  <a:cubicBezTo>
                    <a:pt x="58" y="61"/>
                    <a:pt x="66" y="57"/>
                    <a:pt x="60" y="58"/>
                  </a:cubicBezTo>
                  <a:cubicBezTo>
                    <a:pt x="53" y="58"/>
                    <a:pt x="59" y="72"/>
                    <a:pt x="56" y="75"/>
                  </a:cubicBezTo>
                  <a:cubicBezTo>
                    <a:pt x="53" y="78"/>
                    <a:pt x="44" y="70"/>
                    <a:pt x="50" y="76"/>
                  </a:cubicBezTo>
                  <a:cubicBezTo>
                    <a:pt x="55" y="82"/>
                    <a:pt x="44" y="80"/>
                    <a:pt x="47" y="83"/>
                  </a:cubicBezTo>
                  <a:cubicBezTo>
                    <a:pt x="49" y="85"/>
                    <a:pt x="38" y="86"/>
                    <a:pt x="40" y="89"/>
                  </a:cubicBezTo>
                  <a:cubicBezTo>
                    <a:pt x="42" y="92"/>
                    <a:pt x="39" y="93"/>
                    <a:pt x="43" y="96"/>
                  </a:cubicBezTo>
                  <a:cubicBezTo>
                    <a:pt x="46" y="100"/>
                    <a:pt x="36" y="101"/>
                    <a:pt x="39" y="105"/>
                  </a:cubicBezTo>
                  <a:cubicBezTo>
                    <a:pt x="42" y="109"/>
                    <a:pt x="42" y="102"/>
                    <a:pt x="49" y="106"/>
                  </a:cubicBezTo>
                  <a:cubicBezTo>
                    <a:pt x="56" y="111"/>
                    <a:pt x="49" y="114"/>
                    <a:pt x="48" y="112"/>
                  </a:cubicBezTo>
                  <a:cubicBezTo>
                    <a:pt x="47" y="110"/>
                    <a:pt x="45" y="113"/>
                    <a:pt x="43" y="113"/>
                  </a:cubicBezTo>
                  <a:cubicBezTo>
                    <a:pt x="40" y="112"/>
                    <a:pt x="43" y="108"/>
                    <a:pt x="37" y="114"/>
                  </a:cubicBezTo>
                  <a:cubicBezTo>
                    <a:pt x="35" y="114"/>
                    <a:pt x="33" y="113"/>
                    <a:pt x="27" y="112"/>
                  </a:cubicBezTo>
                  <a:cubicBezTo>
                    <a:pt x="21" y="111"/>
                    <a:pt x="22" y="112"/>
                    <a:pt x="17" y="111"/>
                  </a:cubicBezTo>
                  <a:cubicBezTo>
                    <a:pt x="19" y="94"/>
                    <a:pt x="12" y="111"/>
                    <a:pt x="13" y="102"/>
                  </a:cubicBezTo>
                  <a:cubicBezTo>
                    <a:pt x="14" y="93"/>
                    <a:pt x="18" y="108"/>
                    <a:pt x="18" y="98"/>
                  </a:cubicBezTo>
                  <a:cubicBezTo>
                    <a:pt x="18" y="88"/>
                    <a:pt x="14" y="93"/>
                    <a:pt x="11" y="89"/>
                  </a:cubicBezTo>
                  <a:cubicBezTo>
                    <a:pt x="8" y="85"/>
                    <a:pt x="11" y="94"/>
                    <a:pt x="7" y="89"/>
                  </a:cubicBezTo>
                  <a:cubicBezTo>
                    <a:pt x="3" y="84"/>
                    <a:pt x="0" y="90"/>
                    <a:pt x="4" y="82"/>
                  </a:cubicBezTo>
                  <a:cubicBezTo>
                    <a:pt x="8" y="74"/>
                    <a:pt x="2" y="73"/>
                    <a:pt x="3" y="57"/>
                  </a:cubicBezTo>
                  <a:cubicBezTo>
                    <a:pt x="5" y="41"/>
                    <a:pt x="9" y="25"/>
                    <a:pt x="26" y="25"/>
                  </a:cubicBezTo>
                  <a:cubicBezTo>
                    <a:pt x="47" y="26"/>
                    <a:pt x="44" y="8"/>
                    <a:pt x="53" y="7"/>
                  </a:cubicBezTo>
                  <a:cubicBezTo>
                    <a:pt x="62" y="7"/>
                    <a:pt x="63" y="0"/>
                    <a:pt x="65" y="2"/>
                  </a:cubicBezTo>
                  <a:cubicBezTo>
                    <a:pt x="68" y="3"/>
                    <a:pt x="60" y="5"/>
                    <a:pt x="63" y="12"/>
                  </a:cubicBezTo>
                  <a:cubicBezTo>
                    <a:pt x="66" y="18"/>
                    <a:pt x="64" y="22"/>
                    <a:pt x="62" y="24"/>
                  </a:cubicBezTo>
                  <a:cubicBezTo>
                    <a:pt x="59" y="27"/>
                    <a:pt x="60" y="29"/>
                    <a:pt x="58" y="34"/>
                  </a:cubicBezTo>
                  <a:cubicBezTo>
                    <a:pt x="56" y="39"/>
                    <a:pt x="63" y="41"/>
                    <a:pt x="59" y="45"/>
                  </a:cubicBezTo>
                  <a:cubicBezTo>
                    <a:pt x="56" y="50"/>
                    <a:pt x="59" y="46"/>
                    <a:pt x="63" y="49"/>
                  </a:cubicBezTo>
                  <a:cubicBezTo>
                    <a:pt x="64" y="50"/>
                    <a:pt x="77" y="49"/>
                    <a:pt x="74" y="54"/>
                  </a:cubicBezTo>
                  <a:close/>
                  <a:moveTo>
                    <a:pt x="167" y="96"/>
                  </a:moveTo>
                  <a:cubicBezTo>
                    <a:pt x="165" y="98"/>
                    <a:pt x="169" y="110"/>
                    <a:pt x="176" y="107"/>
                  </a:cubicBezTo>
                  <a:cubicBezTo>
                    <a:pt x="183" y="105"/>
                    <a:pt x="171" y="94"/>
                    <a:pt x="167" y="96"/>
                  </a:cubicBezTo>
                  <a:close/>
                  <a:moveTo>
                    <a:pt x="73" y="20"/>
                  </a:moveTo>
                  <a:cubicBezTo>
                    <a:pt x="72" y="22"/>
                    <a:pt x="77" y="21"/>
                    <a:pt x="79" y="19"/>
                  </a:cubicBezTo>
                  <a:cubicBezTo>
                    <a:pt x="81" y="16"/>
                    <a:pt x="73" y="17"/>
                    <a:pt x="73" y="20"/>
                  </a:cubicBezTo>
                  <a:close/>
                  <a:moveTo>
                    <a:pt x="69" y="90"/>
                  </a:moveTo>
                  <a:cubicBezTo>
                    <a:pt x="70" y="88"/>
                    <a:pt x="65" y="83"/>
                    <a:pt x="65" y="86"/>
                  </a:cubicBezTo>
                  <a:cubicBezTo>
                    <a:pt x="65" y="89"/>
                    <a:pt x="64" y="88"/>
                    <a:pt x="60" y="85"/>
                  </a:cubicBezTo>
                  <a:cubicBezTo>
                    <a:pt x="57" y="83"/>
                    <a:pt x="50" y="88"/>
                    <a:pt x="47" y="87"/>
                  </a:cubicBezTo>
                  <a:cubicBezTo>
                    <a:pt x="44" y="86"/>
                    <a:pt x="42" y="89"/>
                    <a:pt x="45" y="91"/>
                  </a:cubicBezTo>
                  <a:cubicBezTo>
                    <a:pt x="48" y="94"/>
                    <a:pt x="48" y="94"/>
                    <a:pt x="49" y="99"/>
                  </a:cubicBezTo>
                  <a:cubicBezTo>
                    <a:pt x="51" y="104"/>
                    <a:pt x="52" y="99"/>
                    <a:pt x="54" y="100"/>
                  </a:cubicBezTo>
                  <a:cubicBezTo>
                    <a:pt x="56" y="102"/>
                    <a:pt x="51" y="103"/>
                    <a:pt x="56" y="105"/>
                  </a:cubicBezTo>
                  <a:cubicBezTo>
                    <a:pt x="62" y="106"/>
                    <a:pt x="66" y="107"/>
                    <a:pt x="70" y="103"/>
                  </a:cubicBezTo>
                  <a:cubicBezTo>
                    <a:pt x="74" y="99"/>
                    <a:pt x="68" y="92"/>
                    <a:pt x="69" y="90"/>
                  </a:cubicBezTo>
                  <a:close/>
                  <a:moveTo>
                    <a:pt x="65" y="79"/>
                  </a:moveTo>
                  <a:cubicBezTo>
                    <a:pt x="66" y="79"/>
                    <a:pt x="68" y="76"/>
                    <a:pt x="66" y="72"/>
                  </a:cubicBezTo>
                  <a:cubicBezTo>
                    <a:pt x="64" y="68"/>
                    <a:pt x="63" y="77"/>
                    <a:pt x="65" y="79"/>
                  </a:cubicBezTo>
                  <a:close/>
                  <a:moveTo>
                    <a:pt x="69" y="106"/>
                  </a:moveTo>
                  <a:cubicBezTo>
                    <a:pt x="67" y="110"/>
                    <a:pt x="64" y="114"/>
                    <a:pt x="65" y="117"/>
                  </a:cubicBezTo>
                  <a:cubicBezTo>
                    <a:pt x="67" y="121"/>
                    <a:pt x="70" y="110"/>
                    <a:pt x="72" y="106"/>
                  </a:cubicBezTo>
                  <a:cubicBezTo>
                    <a:pt x="73" y="103"/>
                    <a:pt x="71" y="102"/>
                    <a:pt x="69" y="106"/>
                  </a:cubicBezTo>
                  <a:close/>
                  <a:moveTo>
                    <a:pt x="91" y="112"/>
                  </a:moveTo>
                  <a:cubicBezTo>
                    <a:pt x="91" y="115"/>
                    <a:pt x="89" y="113"/>
                    <a:pt x="83" y="110"/>
                  </a:cubicBezTo>
                  <a:cubicBezTo>
                    <a:pt x="76" y="106"/>
                    <a:pt x="76" y="111"/>
                    <a:pt x="76" y="115"/>
                  </a:cubicBezTo>
                  <a:cubicBezTo>
                    <a:pt x="76" y="117"/>
                    <a:pt x="87" y="121"/>
                    <a:pt x="92" y="121"/>
                  </a:cubicBezTo>
                  <a:cubicBezTo>
                    <a:pt x="98" y="121"/>
                    <a:pt x="97" y="119"/>
                    <a:pt x="95" y="116"/>
                  </a:cubicBezTo>
                  <a:cubicBezTo>
                    <a:pt x="93" y="112"/>
                    <a:pt x="91" y="110"/>
                    <a:pt x="91" y="112"/>
                  </a:cubicBezTo>
                  <a:close/>
                  <a:moveTo>
                    <a:pt x="98" y="71"/>
                  </a:moveTo>
                  <a:cubicBezTo>
                    <a:pt x="100" y="74"/>
                    <a:pt x="98" y="74"/>
                    <a:pt x="97" y="79"/>
                  </a:cubicBezTo>
                  <a:cubicBezTo>
                    <a:pt x="96" y="83"/>
                    <a:pt x="93" y="81"/>
                    <a:pt x="94" y="77"/>
                  </a:cubicBezTo>
                  <a:cubicBezTo>
                    <a:pt x="95" y="73"/>
                    <a:pt x="96" y="69"/>
                    <a:pt x="93" y="71"/>
                  </a:cubicBezTo>
                  <a:cubicBezTo>
                    <a:pt x="89" y="73"/>
                    <a:pt x="84" y="68"/>
                    <a:pt x="82" y="70"/>
                  </a:cubicBezTo>
                  <a:cubicBezTo>
                    <a:pt x="80" y="71"/>
                    <a:pt x="92" y="72"/>
                    <a:pt x="85" y="77"/>
                  </a:cubicBezTo>
                  <a:cubicBezTo>
                    <a:pt x="80" y="82"/>
                    <a:pt x="76" y="77"/>
                    <a:pt x="72" y="79"/>
                  </a:cubicBezTo>
                  <a:cubicBezTo>
                    <a:pt x="69" y="81"/>
                    <a:pt x="80" y="84"/>
                    <a:pt x="78" y="86"/>
                  </a:cubicBezTo>
                  <a:cubicBezTo>
                    <a:pt x="76" y="89"/>
                    <a:pt x="83" y="90"/>
                    <a:pt x="79" y="93"/>
                  </a:cubicBezTo>
                  <a:cubicBezTo>
                    <a:pt x="75" y="96"/>
                    <a:pt x="81" y="94"/>
                    <a:pt x="81" y="98"/>
                  </a:cubicBezTo>
                  <a:cubicBezTo>
                    <a:pt x="81" y="102"/>
                    <a:pt x="85" y="98"/>
                    <a:pt x="88" y="100"/>
                  </a:cubicBezTo>
                  <a:cubicBezTo>
                    <a:pt x="90" y="101"/>
                    <a:pt x="93" y="98"/>
                    <a:pt x="94" y="102"/>
                  </a:cubicBezTo>
                  <a:cubicBezTo>
                    <a:pt x="95" y="106"/>
                    <a:pt x="91" y="103"/>
                    <a:pt x="90" y="105"/>
                  </a:cubicBezTo>
                  <a:cubicBezTo>
                    <a:pt x="90" y="106"/>
                    <a:pt x="97" y="107"/>
                    <a:pt x="95" y="109"/>
                  </a:cubicBezTo>
                  <a:cubicBezTo>
                    <a:pt x="93" y="110"/>
                    <a:pt x="94" y="112"/>
                    <a:pt x="97" y="115"/>
                  </a:cubicBezTo>
                  <a:cubicBezTo>
                    <a:pt x="100" y="118"/>
                    <a:pt x="98" y="122"/>
                    <a:pt x="100" y="124"/>
                  </a:cubicBezTo>
                  <a:cubicBezTo>
                    <a:pt x="102" y="127"/>
                    <a:pt x="100" y="119"/>
                    <a:pt x="103" y="116"/>
                  </a:cubicBezTo>
                  <a:cubicBezTo>
                    <a:pt x="106" y="114"/>
                    <a:pt x="104" y="112"/>
                    <a:pt x="101" y="111"/>
                  </a:cubicBezTo>
                  <a:cubicBezTo>
                    <a:pt x="97" y="109"/>
                    <a:pt x="97" y="108"/>
                    <a:pt x="100" y="108"/>
                  </a:cubicBezTo>
                  <a:cubicBezTo>
                    <a:pt x="103" y="109"/>
                    <a:pt x="105" y="106"/>
                    <a:pt x="104" y="103"/>
                  </a:cubicBezTo>
                  <a:cubicBezTo>
                    <a:pt x="103" y="101"/>
                    <a:pt x="103" y="100"/>
                    <a:pt x="108" y="98"/>
                  </a:cubicBezTo>
                  <a:cubicBezTo>
                    <a:pt x="113" y="97"/>
                    <a:pt x="113" y="95"/>
                    <a:pt x="108" y="92"/>
                  </a:cubicBezTo>
                  <a:cubicBezTo>
                    <a:pt x="102" y="89"/>
                    <a:pt x="105" y="86"/>
                    <a:pt x="110" y="85"/>
                  </a:cubicBezTo>
                  <a:cubicBezTo>
                    <a:pt x="116" y="84"/>
                    <a:pt x="113" y="73"/>
                    <a:pt x="115" y="70"/>
                  </a:cubicBezTo>
                  <a:cubicBezTo>
                    <a:pt x="118" y="67"/>
                    <a:pt x="113" y="66"/>
                    <a:pt x="108" y="65"/>
                  </a:cubicBezTo>
                  <a:cubicBezTo>
                    <a:pt x="104" y="63"/>
                    <a:pt x="97" y="69"/>
                    <a:pt x="98" y="71"/>
                  </a:cubicBezTo>
                  <a:close/>
                  <a:moveTo>
                    <a:pt x="105" y="109"/>
                  </a:moveTo>
                  <a:cubicBezTo>
                    <a:pt x="101" y="114"/>
                    <a:pt x="115" y="109"/>
                    <a:pt x="112" y="106"/>
                  </a:cubicBezTo>
                  <a:cubicBezTo>
                    <a:pt x="109" y="104"/>
                    <a:pt x="107" y="106"/>
                    <a:pt x="105" y="109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55"/>
            <p:cNvSpPr>
              <a:spLocks noEditPoints="1"/>
            </p:cNvSpPr>
            <p:nvPr/>
          </p:nvSpPr>
          <p:spPr bwMode="auto">
            <a:xfrm>
              <a:off x="3737664" y="4252239"/>
              <a:ext cx="734978" cy="868301"/>
            </a:xfrm>
            <a:custGeom>
              <a:avLst/>
              <a:gdLst/>
              <a:ahLst/>
              <a:cxnLst>
                <a:cxn ang="0">
                  <a:pos x="213" y="144"/>
                </a:cxn>
                <a:cxn ang="0">
                  <a:pos x="175" y="167"/>
                </a:cxn>
                <a:cxn ang="0">
                  <a:pos x="176" y="203"/>
                </a:cxn>
                <a:cxn ang="0">
                  <a:pos x="191" y="237"/>
                </a:cxn>
                <a:cxn ang="0">
                  <a:pos x="179" y="260"/>
                </a:cxn>
                <a:cxn ang="0">
                  <a:pos x="172" y="266"/>
                </a:cxn>
                <a:cxn ang="0">
                  <a:pos x="146" y="268"/>
                </a:cxn>
                <a:cxn ang="0">
                  <a:pos x="120" y="269"/>
                </a:cxn>
                <a:cxn ang="0">
                  <a:pos x="96" y="270"/>
                </a:cxn>
                <a:cxn ang="0">
                  <a:pos x="71" y="261"/>
                </a:cxn>
                <a:cxn ang="0">
                  <a:pos x="46" y="268"/>
                </a:cxn>
                <a:cxn ang="0">
                  <a:pos x="38" y="213"/>
                </a:cxn>
                <a:cxn ang="0">
                  <a:pos x="17" y="200"/>
                </a:cxn>
                <a:cxn ang="0">
                  <a:pos x="12" y="175"/>
                </a:cxn>
                <a:cxn ang="0">
                  <a:pos x="7" y="155"/>
                </a:cxn>
                <a:cxn ang="0">
                  <a:pos x="11" y="139"/>
                </a:cxn>
                <a:cxn ang="0">
                  <a:pos x="14" y="114"/>
                </a:cxn>
                <a:cxn ang="0">
                  <a:pos x="34" y="95"/>
                </a:cxn>
                <a:cxn ang="0">
                  <a:pos x="31" y="84"/>
                </a:cxn>
                <a:cxn ang="0">
                  <a:pos x="34" y="54"/>
                </a:cxn>
                <a:cxn ang="0">
                  <a:pos x="61" y="55"/>
                </a:cxn>
                <a:cxn ang="0">
                  <a:pos x="71" y="57"/>
                </a:cxn>
                <a:cxn ang="0">
                  <a:pos x="92" y="43"/>
                </a:cxn>
                <a:cxn ang="0">
                  <a:pos x="81" y="32"/>
                </a:cxn>
                <a:cxn ang="0">
                  <a:pos x="73" y="22"/>
                </a:cxn>
                <a:cxn ang="0">
                  <a:pos x="73" y="0"/>
                </a:cxn>
                <a:cxn ang="0">
                  <a:pos x="93" y="3"/>
                </a:cxn>
                <a:cxn ang="0">
                  <a:pos x="107" y="8"/>
                </a:cxn>
                <a:cxn ang="0">
                  <a:pos x="115" y="18"/>
                </a:cxn>
                <a:cxn ang="0">
                  <a:pos x="134" y="24"/>
                </a:cxn>
                <a:cxn ang="0">
                  <a:pos x="139" y="35"/>
                </a:cxn>
                <a:cxn ang="0">
                  <a:pos x="169" y="15"/>
                </a:cxn>
                <a:cxn ang="0">
                  <a:pos x="186" y="26"/>
                </a:cxn>
                <a:cxn ang="0">
                  <a:pos x="201" y="38"/>
                </a:cxn>
                <a:cxn ang="0">
                  <a:pos x="212" y="45"/>
                </a:cxn>
                <a:cxn ang="0">
                  <a:pos x="221" y="99"/>
                </a:cxn>
                <a:cxn ang="0">
                  <a:pos x="227" y="148"/>
                </a:cxn>
                <a:cxn ang="0">
                  <a:pos x="204" y="36"/>
                </a:cxn>
                <a:cxn ang="0">
                  <a:pos x="211" y="39"/>
                </a:cxn>
                <a:cxn ang="0">
                  <a:pos x="201" y="28"/>
                </a:cxn>
                <a:cxn ang="0">
                  <a:pos x="140" y="18"/>
                </a:cxn>
                <a:cxn ang="0">
                  <a:pos x="197" y="20"/>
                </a:cxn>
                <a:cxn ang="0">
                  <a:pos x="187" y="9"/>
                </a:cxn>
                <a:cxn ang="0">
                  <a:pos x="185" y="13"/>
                </a:cxn>
                <a:cxn ang="0">
                  <a:pos x="189" y="25"/>
                </a:cxn>
                <a:cxn ang="0">
                  <a:pos x="196" y="22"/>
                </a:cxn>
              </a:cxnLst>
              <a:rect l="0" t="0" r="r" b="b"/>
              <a:pathLst>
                <a:path w="236" h="279">
                  <a:moveTo>
                    <a:pt x="227" y="148"/>
                  </a:moveTo>
                  <a:cubicBezTo>
                    <a:pt x="219" y="153"/>
                    <a:pt x="217" y="142"/>
                    <a:pt x="213" y="144"/>
                  </a:cubicBezTo>
                  <a:cubicBezTo>
                    <a:pt x="209" y="146"/>
                    <a:pt x="219" y="149"/>
                    <a:pt x="204" y="152"/>
                  </a:cubicBezTo>
                  <a:cubicBezTo>
                    <a:pt x="189" y="156"/>
                    <a:pt x="188" y="163"/>
                    <a:pt x="175" y="167"/>
                  </a:cubicBezTo>
                  <a:cubicBezTo>
                    <a:pt x="162" y="171"/>
                    <a:pt x="156" y="172"/>
                    <a:pt x="165" y="180"/>
                  </a:cubicBezTo>
                  <a:cubicBezTo>
                    <a:pt x="174" y="189"/>
                    <a:pt x="157" y="194"/>
                    <a:pt x="176" y="203"/>
                  </a:cubicBezTo>
                  <a:cubicBezTo>
                    <a:pt x="186" y="207"/>
                    <a:pt x="185" y="213"/>
                    <a:pt x="202" y="226"/>
                  </a:cubicBezTo>
                  <a:cubicBezTo>
                    <a:pt x="199" y="240"/>
                    <a:pt x="192" y="228"/>
                    <a:pt x="191" y="237"/>
                  </a:cubicBezTo>
                  <a:cubicBezTo>
                    <a:pt x="191" y="246"/>
                    <a:pt x="185" y="239"/>
                    <a:pt x="178" y="246"/>
                  </a:cubicBezTo>
                  <a:cubicBezTo>
                    <a:pt x="170" y="252"/>
                    <a:pt x="185" y="257"/>
                    <a:pt x="179" y="260"/>
                  </a:cubicBezTo>
                  <a:cubicBezTo>
                    <a:pt x="174" y="264"/>
                    <a:pt x="187" y="266"/>
                    <a:pt x="183" y="271"/>
                  </a:cubicBezTo>
                  <a:cubicBezTo>
                    <a:pt x="179" y="276"/>
                    <a:pt x="176" y="264"/>
                    <a:pt x="172" y="266"/>
                  </a:cubicBezTo>
                  <a:cubicBezTo>
                    <a:pt x="167" y="269"/>
                    <a:pt x="165" y="258"/>
                    <a:pt x="161" y="265"/>
                  </a:cubicBezTo>
                  <a:cubicBezTo>
                    <a:pt x="156" y="271"/>
                    <a:pt x="153" y="262"/>
                    <a:pt x="146" y="268"/>
                  </a:cubicBezTo>
                  <a:cubicBezTo>
                    <a:pt x="140" y="274"/>
                    <a:pt x="134" y="278"/>
                    <a:pt x="131" y="272"/>
                  </a:cubicBezTo>
                  <a:cubicBezTo>
                    <a:pt x="127" y="267"/>
                    <a:pt x="126" y="270"/>
                    <a:pt x="120" y="269"/>
                  </a:cubicBezTo>
                  <a:cubicBezTo>
                    <a:pt x="115" y="267"/>
                    <a:pt x="121" y="276"/>
                    <a:pt x="114" y="278"/>
                  </a:cubicBezTo>
                  <a:cubicBezTo>
                    <a:pt x="110" y="279"/>
                    <a:pt x="107" y="262"/>
                    <a:pt x="96" y="270"/>
                  </a:cubicBezTo>
                  <a:cubicBezTo>
                    <a:pt x="94" y="268"/>
                    <a:pt x="88" y="264"/>
                    <a:pt x="83" y="266"/>
                  </a:cubicBezTo>
                  <a:cubicBezTo>
                    <a:pt x="77" y="267"/>
                    <a:pt x="78" y="258"/>
                    <a:pt x="71" y="261"/>
                  </a:cubicBezTo>
                  <a:cubicBezTo>
                    <a:pt x="65" y="264"/>
                    <a:pt x="73" y="269"/>
                    <a:pt x="64" y="268"/>
                  </a:cubicBezTo>
                  <a:cubicBezTo>
                    <a:pt x="55" y="267"/>
                    <a:pt x="55" y="271"/>
                    <a:pt x="46" y="268"/>
                  </a:cubicBezTo>
                  <a:cubicBezTo>
                    <a:pt x="45" y="227"/>
                    <a:pt x="68" y="222"/>
                    <a:pt x="60" y="218"/>
                  </a:cubicBezTo>
                  <a:cubicBezTo>
                    <a:pt x="52" y="215"/>
                    <a:pt x="47" y="211"/>
                    <a:pt x="38" y="213"/>
                  </a:cubicBezTo>
                  <a:cubicBezTo>
                    <a:pt x="30" y="215"/>
                    <a:pt x="34" y="209"/>
                    <a:pt x="28" y="210"/>
                  </a:cubicBezTo>
                  <a:cubicBezTo>
                    <a:pt x="23" y="210"/>
                    <a:pt x="26" y="203"/>
                    <a:pt x="17" y="200"/>
                  </a:cubicBezTo>
                  <a:cubicBezTo>
                    <a:pt x="17" y="194"/>
                    <a:pt x="24" y="192"/>
                    <a:pt x="21" y="188"/>
                  </a:cubicBezTo>
                  <a:cubicBezTo>
                    <a:pt x="19" y="185"/>
                    <a:pt x="9" y="188"/>
                    <a:pt x="12" y="175"/>
                  </a:cubicBezTo>
                  <a:cubicBezTo>
                    <a:pt x="25" y="162"/>
                    <a:pt x="12" y="166"/>
                    <a:pt x="14" y="161"/>
                  </a:cubicBezTo>
                  <a:cubicBezTo>
                    <a:pt x="16" y="156"/>
                    <a:pt x="9" y="158"/>
                    <a:pt x="7" y="155"/>
                  </a:cubicBezTo>
                  <a:cubicBezTo>
                    <a:pt x="7" y="153"/>
                    <a:pt x="15" y="149"/>
                    <a:pt x="7" y="146"/>
                  </a:cubicBezTo>
                  <a:cubicBezTo>
                    <a:pt x="0" y="142"/>
                    <a:pt x="12" y="143"/>
                    <a:pt x="11" y="139"/>
                  </a:cubicBezTo>
                  <a:cubicBezTo>
                    <a:pt x="10" y="134"/>
                    <a:pt x="18" y="133"/>
                    <a:pt x="12" y="125"/>
                  </a:cubicBezTo>
                  <a:cubicBezTo>
                    <a:pt x="6" y="117"/>
                    <a:pt x="6" y="112"/>
                    <a:pt x="14" y="114"/>
                  </a:cubicBezTo>
                  <a:cubicBezTo>
                    <a:pt x="22" y="115"/>
                    <a:pt x="31" y="111"/>
                    <a:pt x="27" y="108"/>
                  </a:cubicBezTo>
                  <a:cubicBezTo>
                    <a:pt x="22" y="105"/>
                    <a:pt x="35" y="103"/>
                    <a:pt x="34" y="95"/>
                  </a:cubicBezTo>
                  <a:cubicBezTo>
                    <a:pt x="33" y="88"/>
                    <a:pt x="25" y="96"/>
                    <a:pt x="25" y="88"/>
                  </a:cubicBezTo>
                  <a:cubicBezTo>
                    <a:pt x="25" y="84"/>
                    <a:pt x="27" y="84"/>
                    <a:pt x="31" y="84"/>
                  </a:cubicBezTo>
                  <a:cubicBezTo>
                    <a:pt x="35" y="86"/>
                    <a:pt x="35" y="84"/>
                    <a:pt x="38" y="62"/>
                  </a:cubicBezTo>
                  <a:cubicBezTo>
                    <a:pt x="40" y="57"/>
                    <a:pt x="32" y="61"/>
                    <a:pt x="34" y="54"/>
                  </a:cubicBezTo>
                  <a:cubicBezTo>
                    <a:pt x="37" y="47"/>
                    <a:pt x="37" y="45"/>
                    <a:pt x="50" y="45"/>
                  </a:cubicBezTo>
                  <a:cubicBezTo>
                    <a:pt x="67" y="45"/>
                    <a:pt x="56" y="51"/>
                    <a:pt x="61" y="55"/>
                  </a:cubicBezTo>
                  <a:cubicBezTo>
                    <a:pt x="66" y="59"/>
                    <a:pt x="61" y="47"/>
                    <a:pt x="68" y="49"/>
                  </a:cubicBezTo>
                  <a:cubicBezTo>
                    <a:pt x="71" y="50"/>
                    <a:pt x="67" y="60"/>
                    <a:pt x="71" y="57"/>
                  </a:cubicBezTo>
                  <a:cubicBezTo>
                    <a:pt x="76" y="54"/>
                    <a:pt x="67" y="36"/>
                    <a:pt x="74" y="39"/>
                  </a:cubicBezTo>
                  <a:cubicBezTo>
                    <a:pt x="81" y="42"/>
                    <a:pt x="86" y="38"/>
                    <a:pt x="92" y="43"/>
                  </a:cubicBezTo>
                  <a:cubicBezTo>
                    <a:pt x="98" y="47"/>
                    <a:pt x="92" y="38"/>
                    <a:pt x="85" y="38"/>
                  </a:cubicBezTo>
                  <a:cubicBezTo>
                    <a:pt x="77" y="37"/>
                    <a:pt x="78" y="34"/>
                    <a:pt x="81" y="32"/>
                  </a:cubicBezTo>
                  <a:cubicBezTo>
                    <a:pt x="87" y="30"/>
                    <a:pt x="74" y="31"/>
                    <a:pt x="78" y="25"/>
                  </a:cubicBezTo>
                  <a:cubicBezTo>
                    <a:pt x="82" y="19"/>
                    <a:pt x="70" y="28"/>
                    <a:pt x="73" y="22"/>
                  </a:cubicBezTo>
                  <a:cubicBezTo>
                    <a:pt x="75" y="15"/>
                    <a:pt x="86" y="20"/>
                    <a:pt x="81" y="14"/>
                  </a:cubicBezTo>
                  <a:cubicBezTo>
                    <a:pt x="76" y="7"/>
                    <a:pt x="73" y="5"/>
                    <a:pt x="73" y="0"/>
                  </a:cubicBezTo>
                  <a:cubicBezTo>
                    <a:pt x="78" y="1"/>
                    <a:pt x="77" y="0"/>
                    <a:pt x="83" y="1"/>
                  </a:cubicBezTo>
                  <a:cubicBezTo>
                    <a:pt x="89" y="2"/>
                    <a:pt x="91" y="3"/>
                    <a:pt x="93" y="3"/>
                  </a:cubicBezTo>
                  <a:cubicBezTo>
                    <a:pt x="96" y="5"/>
                    <a:pt x="97" y="2"/>
                    <a:pt x="101" y="4"/>
                  </a:cubicBezTo>
                  <a:cubicBezTo>
                    <a:pt x="105" y="6"/>
                    <a:pt x="104" y="2"/>
                    <a:pt x="107" y="8"/>
                  </a:cubicBezTo>
                  <a:cubicBezTo>
                    <a:pt x="110" y="14"/>
                    <a:pt x="101" y="16"/>
                    <a:pt x="107" y="16"/>
                  </a:cubicBezTo>
                  <a:cubicBezTo>
                    <a:pt x="113" y="15"/>
                    <a:pt x="110" y="21"/>
                    <a:pt x="115" y="18"/>
                  </a:cubicBezTo>
                  <a:cubicBezTo>
                    <a:pt x="119" y="15"/>
                    <a:pt x="118" y="26"/>
                    <a:pt x="129" y="20"/>
                  </a:cubicBezTo>
                  <a:cubicBezTo>
                    <a:pt x="138" y="16"/>
                    <a:pt x="133" y="23"/>
                    <a:pt x="134" y="24"/>
                  </a:cubicBezTo>
                  <a:cubicBezTo>
                    <a:pt x="137" y="28"/>
                    <a:pt x="123" y="29"/>
                    <a:pt x="126" y="34"/>
                  </a:cubicBezTo>
                  <a:cubicBezTo>
                    <a:pt x="129" y="38"/>
                    <a:pt x="132" y="30"/>
                    <a:pt x="139" y="35"/>
                  </a:cubicBezTo>
                  <a:cubicBezTo>
                    <a:pt x="147" y="41"/>
                    <a:pt x="141" y="28"/>
                    <a:pt x="153" y="28"/>
                  </a:cubicBezTo>
                  <a:cubicBezTo>
                    <a:pt x="165" y="27"/>
                    <a:pt x="166" y="18"/>
                    <a:pt x="169" y="15"/>
                  </a:cubicBezTo>
                  <a:cubicBezTo>
                    <a:pt x="170" y="14"/>
                    <a:pt x="174" y="19"/>
                    <a:pt x="179" y="18"/>
                  </a:cubicBezTo>
                  <a:cubicBezTo>
                    <a:pt x="184" y="17"/>
                    <a:pt x="179" y="19"/>
                    <a:pt x="186" y="26"/>
                  </a:cubicBezTo>
                  <a:cubicBezTo>
                    <a:pt x="192" y="33"/>
                    <a:pt x="199" y="25"/>
                    <a:pt x="199" y="28"/>
                  </a:cubicBezTo>
                  <a:cubicBezTo>
                    <a:pt x="199" y="35"/>
                    <a:pt x="202" y="35"/>
                    <a:pt x="201" y="38"/>
                  </a:cubicBezTo>
                  <a:cubicBezTo>
                    <a:pt x="201" y="40"/>
                    <a:pt x="199" y="42"/>
                    <a:pt x="211" y="44"/>
                  </a:cubicBezTo>
                  <a:cubicBezTo>
                    <a:pt x="212" y="44"/>
                    <a:pt x="212" y="44"/>
                    <a:pt x="212" y="45"/>
                  </a:cubicBezTo>
                  <a:cubicBezTo>
                    <a:pt x="220" y="68"/>
                    <a:pt x="202" y="72"/>
                    <a:pt x="215" y="82"/>
                  </a:cubicBezTo>
                  <a:cubicBezTo>
                    <a:pt x="228" y="92"/>
                    <a:pt x="216" y="91"/>
                    <a:pt x="221" y="99"/>
                  </a:cubicBezTo>
                  <a:cubicBezTo>
                    <a:pt x="230" y="112"/>
                    <a:pt x="219" y="109"/>
                    <a:pt x="222" y="121"/>
                  </a:cubicBezTo>
                  <a:cubicBezTo>
                    <a:pt x="224" y="132"/>
                    <a:pt x="236" y="122"/>
                    <a:pt x="227" y="148"/>
                  </a:cubicBezTo>
                  <a:close/>
                  <a:moveTo>
                    <a:pt x="201" y="28"/>
                  </a:moveTo>
                  <a:cubicBezTo>
                    <a:pt x="199" y="26"/>
                    <a:pt x="203" y="34"/>
                    <a:pt x="204" y="36"/>
                  </a:cubicBezTo>
                  <a:cubicBezTo>
                    <a:pt x="205" y="38"/>
                    <a:pt x="202" y="38"/>
                    <a:pt x="203" y="40"/>
                  </a:cubicBezTo>
                  <a:cubicBezTo>
                    <a:pt x="204" y="41"/>
                    <a:pt x="210" y="38"/>
                    <a:pt x="211" y="39"/>
                  </a:cubicBezTo>
                  <a:cubicBezTo>
                    <a:pt x="211" y="36"/>
                    <a:pt x="211" y="36"/>
                    <a:pt x="211" y="36"/>
                  </a:cubicBezTo>
                  <a:cubicBezTo>
                    <a:pt x="207" y="35"/>
                    <a:pt x="203" y="31"/>
                    <a:pt x="201" y="28"/>
                  </a:cubicBezTo>
                  <a:close/>
                  <a:moveTo>
                    <a:pt x="132" y="15"/>
                  </a:moveTo>
                  <a:cubicBezTo>
                    <a:pt x="130" y="17"/>
                    <a:pt x="139" y="19"/>
                    <a:pt x="140" y="18"/>
                  </a:cubicBezTo>
                  <a:cubicBezTo>
                    <a:pt x="140" y="16"/>
                    <a:pt x="135" y="12"/>
                    <a:pt x="132" y="15"/>
                  </a:cubicBezTo>
                  <a:close/>
                  <a:moveTo>
                    <a:pt x="197" y="20"/>
                  </a:moveTo>
                  <a:cubicBezTo>
                    <a:pt x="193" y="17"/>
                    <a:pt x="202" y="14"/>
                    <a:pt x="195" y="11"/>
                  </a:cubicBezTo>
                  <a:cubicBezTo>
                    <a:pt x="191" y="10"/>
                    <a:pt x="191" y="6"/>
                    <a:pt x="187" y="9"/>
                  </a:cubicBezTo>
                  <a:cubicBezTo>
                    <a:pt x="183" y="12"/>
                    <a:pt x="192" y="13"/>
                    <a:pt x="193" y="15"/>
                  </a:cubicBezTo>
                  <a:cubicBezTo>
                    <a:pt x="193" y="17"/>
                    <a:pt x="186" y="13"/>
                    <a:pt x="185" y="13"/>
                  </a:cubicBezTo>
                  <a:cubicBezTo>
                    <a:pt x="183" y="14"/>
                    <a:pt x="188" y="18"/>
                    <a:pt x="185" y="19"/>
                  </a:cubicBezTo>
                  <a:cubicBezTo>
                    <a:pt x="183" y="20"/>
                    <a:pt x="185" y="22"/>
                    <a:pt x="189" y="25"/>
                  </a:cubicBezTo>
                  <a:cubicBezTo>
                    <a:pt x="191" y="26"/>
                    <a:pt x="193" y="25"/>
                    <a:pt x="192" y="24"/>
                  </a:cubicBezTo>
                  <a:cubicBezTo>
                    <a:pt x="191" y="23"/>
                    <a:pt x="193" y="18"/>
                    <a:pt x="196" y="22"/>
                  </a:cubicBezTo>
                  <a:cubicBezTo>
                    <a:pt x="200" y="26"/>
                    <a:pt x="201" y="22"/>
                    <a:pt x="197" y="20"/>
                  </a:cubicBezTo>
                  <a:close/>
                </a:path>
              </a:pathLst>
            </a:custGeom>
            <a:solidFill>
              <a:schemeClr val="accent3"/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3560121" y="4416759"/>
              <a:ext cx="296341" cy="317289"/>
            </a:xfrm>
            <a:custGeom>
              <a:avLst/>
              <a:gdLst/>
              <a:ahLst/>
              <a:cxnLst>
                <a:cxn ang="0">
                  <a:pos x="88" y="31"/>
                </a:cxn>
                <a:cxn ang="0">
                  <a:pos x="95" y="9"/>
                </a:cxn>
                <a:cxn ang="0">
                  <a:pos x="87" y="4"/>
                </a:cxn>
                <a:cxn ang="0">
                  <a:pos x="65" y="3"/>
                </a:cxn>
                <a:cxn ang="0">
                  <a:pos x="48" y="18"/>
                </a:cxn>
                <a:cxn ang="0">
                  <a:pos x="52" y="24"/>
                </a:cxn>
                <a:cxn ang="0">
                  <a:pos x="56" y="33"/>
                </a:cxn>
                <a:cxn ang="0">
                  <a:pos x="47" y="45"/>
                </a:cxn>
                <a:cxn ang="0">
                  <a:pos x="44" y="32"/>
                </a:cxn>
                <a:cxn ang="0">
                  <a:pos x="41" y="25"/>
                </a:cxn>
                <a:cxn ang="0">
                  <a:pos x="37" y="21"/>
                </a:cxn>
                <a:cxn ang="0">
                  <a:pos x="26" y="46"/>
                </a:cxn>
                <a:cxn ang="0">
                  <a:pos x="17" y="59"/>
                </a:cxn>
                <a:cxn ang="0">
                  <a:pos x="8" y="67"/>
                </a:cxn>
                <a:cxn ang="0">
                  <a:pos x="15" y="72"/>
                </a:cxn>
                <a:cxn ang="0">
                  <a:pos x="2" y="71"/>
                </a:cxn>
                <a:cxn ang="0">
                  <a:pos x="14" y="76"/>
                </a:cxn>
                <a:cxn ang="0">
                  <a:pos x="18" y="78"/>
                </a:cxn>
                <a:cxn ang="0">
                  <a:pos x="9" y="79"/>
                </a:cxn>
                <a:cxn ang="0">
                  <a:pos x="0" y="78"/>
                </a:cxn>
                <a:cxn ang="0">
                  <a:pos x="5" y="83"/>
                </a:cxn>
                <a:cxn ang="0">
                  <a:pos x="16" y="83"/>
                </a:cxn>
                <a:cxn ang="0">
                  <a:pos x="27" y="77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54" y="83"/>
                </a:cxn>
                <a:cxn ang="0">
                  <a:pos x="64" y="102"/>
                </a:cxn>
                <a:cxn ang="0">
                  <a:pos x="64" y="93"/>
                </a:cxn>
                <a:cxn ang="0">
                  <a:pos x="68" y="86"/>
                </a:cxn>
                <a:cxn ang="0">
                  <a:pos x="69" y="72"/>
                </a:cxn>
                <a:cxn ang="0">
                  <a:pos x="71" y="61"/>
                </a:cxn>
                <a:cxn ang="0">
                  <a:pos x="84" y="55"/>
                </a:cxn>
                <a:cxn ang="0">
                  <a:pos x="91" y="42"/>
                </a:cxn>
                <a:cxn ang="0">
                  <a:pos x="82" y="35"/>
                </a:cxn>
                <a:cxn ang="0">
                  <a:pos x="88" y="31"/>
                </a:cxn>
              </a:cxnLst>
              <a:rect l="0" t="0" r="r" b="b"/>
              <a:pathLst>
                <a:path w="95" h="102">
                  <a:moveTo>
                    <a:pt x="88" y="31"/>
                  </a:moveTo>
                  <a:cubicBezTo>
                    <a:pt x="92" y="33"/>
                    <a:pt x="92" y="31"/>
                    <a:pt x="95" y="9"/>
                  </a:cubicBezTo>
                  <a:cubicBezTo>
                    <a:pt x="91" y="10"/>
                    <a:pt x="90" y="8"/>
                    <a:pt x="87" y="4"/>
                  </a:cubicBezTo>
                  <a:cubicBezTo>
                    <a:pt x="84" y="0"/>
                    <a:pt x="79" y="1"/>
                    <a:pt x="65" y="3"/>
                  </a:cubicBezTo>
                  <a:cubicBezTo>
                    <a:pt x="47" y="7"/>
                    <a:pt x="44" y="18"/>
                    <a:pt x="48" y="18"/>
                  </a:cubicBezTo>
                  <a:cubicBezTo>
                    <a:pt x="52" y="18"/>
                    <a:pt x="48" y="24"/>
                    <a:pt x="52" y="24"/>
                  </a:cubicBezTo>
                  <a:cubicBezTo>
                    <a:pt x="57" y="24"/>
                    <a:pt x="51" y="32"/>
                    <a:pt x="56" y="33"/>
                  </a:cubicBezTo>
                  <a:cubicBezTo>
                    <a:pt x="66" y="36"/>
                    <a:pt x="54" y="49"/>
                    <a:pt x="47" y="45"/>
                  </a:cubicBezTo>
                  <a:cubicBezTo>
                    <a:pt x="40" y="41"/>
                    <a:pt x="37" y="35"/>
                    <a:pt x="44" y="32"/>
                  </a:cubicBezTo>
                  <a:cubicBezTo>
                    <a:pt x="51" y="29"/>
                    <a:pt x="41" y="28"/>
                    <a:pt x="41" y="25"/>
                  </a:cubicBezTo>
                  <a:cubicBezTo>
                    <a:pt x="41" y="21"/>
                    <a:pt x="49" y="14"/>
                    <a:pt x="37" y="21"/>
                  </a:cubicBezTo>
                  <a:cubicBezTo>
                    <a:pt x="29" y="17"/>
                    <a:pt x="34" y="30"/>
                    <a:pt x="26" y="46"/>
                  </a:cubicBezTo>
                  <a:cubicBezTo>
                    <a:pt x="19" y="61"/>
                    <a:pt x="15" y="54"/>
                    <a:pt x="17" y="59"/>
                  </a:cubicBezTo>
                  <a:cubicBezTo>
                    <a:pt x="19" y="63"/>
                    <a:pt x="5" y="62"/>
                    <a:pt x="8" y="67"/>
                  </a:cubicBezTo>
                  <a:cubicBezTo>
                    <a:pt x="10" y="69"/>
                    <a:pt x="28" y="69"/>
                    <a:pt x="15" y="72"/>
                  </a:cubicBezTo>
                  <a:cubicBezTo>
                    <a:pt x="8" y="70"/>
                    <a:pt x="4" y="69"/>
                    <a:pt x="2" y="71"/>
                  </a:cubicBezTo>
                  <a:cubicBezTo>
                    <a:pt x="0" y="74"/>
                    <a:pt x="10" y="77"/>
                    <a:pt x="14" y="76"/>
                  </a:cubicBezTo>
                  <a:cubicBezTo>
                    <a:pt x="18" y="75"/>
                    <a:pt x="20" y="78"/>
                    <a:pt x="18" y="78"/>
                  </a:cubicBezTo>
                  <a:cubicBezTo>
                    <a:pt x="15" y="78"/>
                    <a:pt x="12" y="81"/>
                    <a:pt x="9" y="79"/>
                  </a:cubicBezTo>
                  <a:cubicBezTo>
                    <a:pt x="5" y="78"/>
                    <a:pt x="6" y="76"/>
                    <a:pt x="0" y="78"/>
                  </a:cubicBezTo>
                  <a:cubicBezTo>
                    <a:pt x="0" y="80"/>
                    <a:pt x="1" y="84"/>
                    <a:pt x="5" y="83"/>
                  </a:cubicBezTo>
                  <a:cubicBezTo>
                    <a:pt x="9" y="82"/>
                    <a:pt x="11" y="86"/>
                    <a:pt x="16" y="83"/>
                  </a:cubicBezTo>
                  <a:cubicBezTo>
                    <a:pt x="23" y="79"/>
                    <a:pt x="26" y="81"/>
                    <a:pt x="27" y="77"/>
                  </a:cubicBezTo>
                  <a:cubicBezTo>
                    <a:pt x="28" y="70"/>
                    <a:pt x="28" y="77"/>
                    <a:pt x="32" y="76"/>
                  </a:cubicBezTo>
                  <a:cubicBezTo>
                    <a:pt x="37" y="75"/>
                    <a:pt x="34" y="79"/>
                    <a:pt x="38" y="77"/>
                  </a:cubicBezTo>
                  <a:cubicBezTo>
                    <a:pt x="46" y="74"/>
                    <a:pt x="38" y="82"/>
                    <a:pt x="54" y="83"/>
                  </a:cubicBezTo>
                  <a:cubicBezTo>
                    <a:pt x="71" y="84"/>
                    <a:pt x="44" y="100"/>
                    <a:pt x="64" y="102"/>
                  </a:cubicBezTo>
                  <a:cubicBezTo>
                    <a:pt x="64" y="100"/>
                    <a:pt x="72" y="96"/>
                    <a:pt x="64" y="93"/>
                  </a:cubicBezTo>
                  <a:cubicBezTo>
                    <a:pt x="57" y="89"/>
                    <a:pt x="69" y="90"/>
                    <a:pt x="68" y="86"/>
                  </a:cubicBezTo>
                  <a:cubicBezTo>
                    <a:pt x="67" y="81"/>
                    <a:pt x="75" y="80"/>
                    <a:pt x="69" y="72"/>
                  </a:cubicBezTo>
                  <a:cubicBezTo>
                    <a:pt x="63" y="64"/>
                    <a:pt x="63" y="59"/>
                    <a:pt x="71" y="61"/>
                  </a:cubicBezTo>
                  <a:cubicBezTo>
                    <a:pt x="79" y="62"/>
                    <a:pt x="88" y="58"/>
                    <a:pt x="84" y="55"/>
                  </a:cubicBezTo>
                  <a:cubicBezTo>
                    <a:pt x="79" y="52"/>
                    <a:pt x="92" y="50"/>
                    <a:pt x="91" y="42"/>
                  </a:cubicBezTo>
                  <a:cubicBezTo>
                    <a:pt x="90" y="35"/>
                    <a:pt x="82" y="43"/>
                    <a:pt x="82" y="35"/>
                  </a:cubicBezTo>
                  <a:cubicBezTo>
                    <a:pt x="82" y="31"/>
                    <a:pt x="84" y="31"/>
                    <a:pt x="88" y="31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3494848" y="4634814"/>
              <a:ext cx="321145" cy="249392"/>
            </a:xfrm>
            <a:custGeom>
              <a:avLst/>
              <a:gdLst/>
              <a:ahLst/>
              <a:cxnLst>
                <a:cxn ang="0">
                  <a:pos x="92" y="38"/>
                </a:cxn>
                <a:cxn ang="0">
                  <a:pos x="85" y="32"/>
                </a:cxn>
                <a:cxn ang="0">
                  <a:pos x="75" y="13"/>
                </a:cxn>
                <a:cxn ang="0">
                  <a:pos x="59" y="7"/>
                </a:cxn>
                <a:cxn ang="0">
                  <a:pos x="53" y="6"/>
                </a:cxn>
                <a:cxn ang="0">
                  <a:pos x="48" y="7"/>
                </a:cxn>
                <a:cxn ang="0">
                  <a:pos x="37" y="13"/>
                </a:cxn>
                <a:cxn ang="0">
                  <a:pos x="26" y="13"/>
                </a:cxn>
                <a:cxn ang="0">
                  <a:pos x="21" y="8"/>
                </a:cxn>
                <a:cxn ang="0">
                  <a:pos x="0" y="19"/>
                </a:cxn>
                <a:cxn ang="0">
                  <a:pos x="18" y="36"/>
                </a:cxn>
                <a:cxn ang="0">
                  <a:pos x="28" y="43"/>
                </a:cxn>
                <a:cxn ang="0">
                  <a:pos x="42" y="55"/>
                </a:cxn>
                <a:cxn ang="0">
                  <a:pos x="58" y="53"/>
                </a:cxn>
                <a:cxn ang="0">
                  <a:pos x="63" y="67"/>
                </a:cxn>
                <a:cxn ang="0">
                  <a:pos x="81" y="76"/>
                </a:cxn>
                <a:cxn ang="0">
                  <a:pos x="90" y="52"/>
                </a:cxn>
                <a:cxn ang="0">
                  <a:pos x="92" y="38"/>
                </a:cxn>
              </a:cxnLst>
              <a:rect l="0" t="0" r="r" b="b"/>
              <a:pathLst>
                <a:path w="103" h="80">
                  <a:moveTo>
                    <a:pt x="92" y="38"/>
                  </a:moveTo>
                  <a:cubicBezTo>
                    <a:pt x="94" y="33"/>
                    <a:pt x="87" y="35"/>
                    <a:pt x="85" y="32"/>
                  </a:cubicBezTo>
                  <a:cubicBezTo>
                    <a:pt x="65" y="30"/>
                    <a:pt x="92" y="14"/>
                    <a:pt x="75" y="13"/>
                  </a:cubicBezTo>
                  <a:cubicBezTo>
                    <a:pt x="59" y="12"/>
                    <a:pt x="67" y="4"/>
                    <a:pt x="59" y="7"/>
                  </a:cubicBezTo>
                  <a:cubicBezTo>
                    <a:pt x="55" y="9"/>
                    <a:pt x="58" y="5"/>
                    <a:pt x="53" y="6"/>
                  </a:cubicBezTo>
                  <a:cubicBezTo>
                    <a:pt x="49" y="7"/>
                    <a:pt x="49" y="0"/>
                    <a:pt x="48" y="7"/>
                  </a:cubicBezTo>
                  <a:cubicBezTo>
                    <a:pt x="47" y="11"/>
                    <a:pt x="44" y="9"/>
                    <a:pt x="37" y="13"/>
                  </a:cubicBezTo>
                  <a:cubicBezTo>
                    <a:pt x="32" y="16"/>
                    <a:pt x="30" y="12"/>
                    <a:pt x="26" y="13"/>
                  </a:cubicBezTo>
                  <a:cubicBezTo>
                    <a:pt x="22" y="14"/>
                    <a:pt x="21" y="10"/>
                    <a:pt x="21" y="8"/>
                  </a:cubicBezTo>
                  <a:cubicBezTo>
                    <a:pt x="14" y="11"/>
                    <a:pt x="7" y="17"/>
                    <a:pt x="0" y="19"/>
                  </a:cubicBezTo>
                  <a:cubicBezTo>
                    <a:pt x="7" y="42"/>
                    <a:pt x="14" y="25"/>
                    <a:pt x="18" y="36"/>
                  </a:cubicBezTo>
                  <a:cubicBezTo>
                    <a:pt x="21" y="45"/>
                    <a:pt x="25" y="37"/>
                    <a:pt x="28" y="43"/>
                  </a:cubicBezTo>
                  <a:cubicBezTo>
                    <a:pt x="30" y="48"/>
                    <a:pt x="40" y="44"/>
                    <a:pt x="42" y="55"/>
                  </a:cubicBezTo>
                  <a:cubicBezTo>
                    <a:pt x="44" y="71"/>
                    <a:pt x="52" y="51"/>
                    <a:pt x="58" y="53"/>
                  </a:cubicBezTo>
                  <a:cubicBezTo>
                    <a:pt x="61" y="55"/>
                    <a:pt x="52" y="63"/>
                    <a:pt x="63" y="67"/>
                  </a:cubicBezTo>
                  <a:cubicBezTo>
                    <a:pt x="72" y="70"/>
                    <a:pt x="70" y="80"/>
                    <a:pt x="81" y="76"/>
                  </a:cubicBezTo>
                  <a:cubicBezTo>
                    <a:pt x="82" y="71"/>
                    <a:pt x="74" y="59"/>
                    <a:pt x="90" y="52"/>
                  </a:cubicBezTo>
                  <a:cubicBezTo>
                    <a:pt x="103" y="39"/>
                    <a:pt x="90" y="43"/>
                    <a:pt x="92" y="38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3725915" y="4796723"/>
              <a:ext cx="86161" cy="8356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7" y="24"/>
                </a:cxn>
                <a:cxn ang="0">
                  <a:pos x="21" y="25"/>
                </a:cxn>
                <a:cxn ang="0">
                  <a:pos x="25" y="13"/>
                </a:cxn>
                <a:cxn ang="0">
                  <a:pos x="16" y="0"/>
                </a:cxn>
              </a:cxnLst>
              <a:rect l="0" t="0" r="r" b="b"/>
              <a:pathLst>
                <a:path w="28" h="27">
                  <a:moveTo>
                    <a:pt x="16" y="0"/>
                  </a:moveTo>
                  <a:cubicBezTo>
                    <a:pt x="0" y="7"/>
                    <a:pt x="8" y="19"/>
                    <a:pt x="7" y="24"/>
                  </a:cubicBezTo>
                  <a:cubicBezTo>
                    <a:pt x="13" y="27"/>
                    <a:pt x="17" y="26"/>
                    <a:pt x="21" y="25"/>
                  </a:cubicBezTo>
                  <a:cubicBezTo>
                    <a:pt x="21" y="19"/>
                    <a:pt x="28" y="17"/>
                    <a:pt x="25" y="13"/>
                  </a:cubicBezTo>
                  <a:cubicBezTo>
                    <a:pt x="23" y="10"/>
                    <a:pt x="13" y="13"/>
                    <a:pt x="16" y="0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4973942" y="3800461"/>
              <a:ext cx="127936" cy="92706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21" y="2"/>
                </a:cxn>
                <a:cxn ang="0">
                  <a:pos x="9" y="7"/>
                </a:cxn>
                <a:cxn ang="0">
                  <a:pos x="3" y="6"/>
                </a:cxn>
                <a:cxn ang="0">
                  <a:pos x="5" y="13"/>
                </a:cxn>
                <a:cxn ang="0">
                  <a:pos x="7" y="19"/>
                </a:cxn>
                <a:cxn ang="0">
                  <a:pos x="7" y="24"/>
                </a:cxn>
                <a:cxn ang="0">
                  <a:pos x="8" y="29"/>
                </a:cxn>
                <a:cxn ang="0">
                  <a:pos x="12" y="25"/>
                </a:cxn>
                <a:cxn ang="0">
                  <a:pos x="18" y="17"/>
                </a:cxn>
                <a:cxn ang="0">
                  <a:pos x="33" y="10"/>
                </a:cxn>
                <a:cxn ang="0">
                  <a:pos x="38" y="9"/>
                </a:cxn>
                <a:cxn ang="0">
                  <a:pos x="33" y="5"/>
                </a:cxn>
              </a:cxnLst>
              <a:rect l="0" t="0" r="r" b="b"/>
              <a:pathLst>
                <a:path w="41" h="30">
                  <a:moveTo>
                    <a:pt x="33" y="5"/>
                  </a:moveTo>
                  <a:cubicBezTo>
                    <a:pt x="28" y="1"/>
                    <a:pt x="23" y="5"/>
                    <a:pt x="21" y="2"/>
                  </a:cubicBezTo>
                  <a:cubicBezTo>
                    <a:pt x="20" y="0"/>
                    <a:pt x="11" y="2"/>
                    <a:pt x="9" y="7"/>
                  </a:cubicBezTo>
                  <a:cubicBezTo>
                    <a:pt x="8" y="12"/>
                    <a:pt x="7" y="5"/>
                    <a:pt x="3" y="6"/>
                  </a:cubicBezTo>
                  <a:cubicBezTo>
                    <a:pt x="0" y="7"/>
                    <a:pt x="8" y="12"/>
                    <a:pt x="5" y="13"/>
                  </a:cubicBezTo>
                  <a:cubicBezTo>
                    <a:pt x="1" y="14"/>
                    <a:pt x="0" y="16"/>
                    <a:pt x="7" y="19"/>
                  </a:cubicBezTo>
                  <a:cubicBezTo>
                    <a:pt x="13" y="21"/>
                    <a:pt x="10" y="22"/>
                    <a:pt x="7" y="24"/>
                  </a:cubicBezTo>
                  <a:cubicBezTo>
                    <a:pt x="5" y="26"/>
                    <a:pt x="3" y="30"/>
                    <a:pt x="8" y="29"/>
                  </a:cubicBezTo>
                  <a:cubicBezTo>
                    <a:pt x="10" y="29"/>
                    <a:pt x="12" y="27"/>
                    <a:pt x="12" y="25"/>
                  </a:cubicBezTo>
                  <a:cubicBezTo>
                    <a:pt x="12" y="23"/>
                    <a:pt x="16" y="16"/>
                    <a:pt x="18" y="17"/>
                  </a:cubicBezTo>
                  <a:cubicBezTo>
                    <a:pt x="21" y="19"/>
                    <a:pt x="29" y="14"/>
                    <a:pt x="33" y="10"/>
                  </a:cubicBezTo>
                  <a:cubicBezTo>
                    <a:pt x="36" y="6"/>
                    <a:pt x="35" y="10"/>
                    <a:pt x="38" y="9"/>
                  </a:cubicBezTo>
                  <a:cubicBezTo>
                    <a:pt x="41" y="8"/>
                    <a:pt x="39" y="8"/>
                    <a:pt x="33" y="5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4989607" y="3740398"/>
              <a:ext cx="90077" cy="60063"/>
            </a:xfrm>
            <a:custGeom>
              <a:avLst/>
              <a:gdLst/>
              <a:ahLst/>
              <a:cxnLst>
                <a:cxn ang="0">
                  <a:pos x="23" y="8"/>
                </a:cxn>
                <a:cxn ang="0">
                  <a:pos x="14" y="5"/>
                </a:cxn>
                <a:cxn ang="0">
                  <a:pos x="3" y="8"/>
                </a:cxn>
                <a:cxn ang="0">
                  <a:pos x="8" y="10"/>
                </a:cxn>
                <a:cxn ang="0">
                  <a:pos x="15" y="18"/>
                </a:cxn>
                <a:cxn ang="0">
                  <a:pos x="21" y="15"/>
                </a:cxn>
                <a:cxn ang="0">
                  <a:pos x="25" y="13"/>
                </a:cxn>
                <a:cxn ang="0">
                  <a:pos x="23" y="8"/>
                </a:cxn>
              </a:cxnLst>
              <a:rect l="0" t="0" r="r" b="b"/>
              <a:pathLst>
                <a:path w="29" h="19">
                  <a:moveTo>
                    <a:pt x="23" y="8"/>
                  </a:moveTo>
                  <a:cubicBezTo>
                    <a:pt x="18" y="4"/>
                    <a:pt x="17" y="0"/>
                    <a:pt x="14" y="5"/>
                  </a:cubicBezTo>
                  <a:cubicBezTo>
                    <a:pt x="11" y="9"/>
                    <a:pt x="5" y="6"/>
                    <a:pt x="3" y="8"/>
                  </a:cubicBezTo>
                  <a:cubicBezTo>
                    <a:pt x="0" y="10"/>
                    <a:pt x="3" y="10"/>
                    <a:pt x="8" y="10"/>
                  </a:cubicBezTo>
                  <a:cubicBezTo>
                    <a:pt x="14" y="10"/>
                    <a:pt x="10" y="17"/>
                    <a:pt x="15" y="18"/>
                  </a:cubicBezTo>
                  <a:cubicBezTo>
                    <a:pt x="18" y="19"/>
                    <a:pt x="18" y="13"/>
                    <a:pt x="21" y="15"/>
                  </a:cubicBezTo>
                  <a:cubicBezTo>
                    <a:pt x="23" y="16"/>
                    <a:pt x="23" y="12"/>
                    <a:pt x="25" y="13"/>
                  </a:cubicBezTo>
                  <a:cubicBezTo>
                    <a:pt x="27" y="14"/>
                    <a:pt x="29" y="11"/>
                    <a:pt x="23" y="8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5073157" y="3791321"/>
              <a:ext cx="28720" cy="3394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7" y="8"/>
                </a:cxn>
                <a:cxn ang="0">
                  <a:pos x="1" y="3"/>
                </a:cxn>
              </a:cxnLst>
              <a:rect l="0" t="0" r="r" b="b"/>
              <a:pathLst>
                <a:path w="9" h="11">
                  <a:moveTo>
                    <a:pt x="1" y="3"/>
                  </a:moveTo>
                  <a:cubicBezTo>
                    <a:pt x="0" y="6"/>
                    <a:pt x="6" y="11"/>
                    <a:pt x="7" y="8"/>
                  </a:cubicBezTo>
                  <a:cubicBezTo>
                    <a:pt x="9" y="5"/>
                    <a:pt x="3" y="0"/>
                    <a:pt x="1" y="3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5077074" y="3753455"/>
              <a:ext cx="24804" cy="13057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8" y="2"/>
                </a:cxn>
                <a:cxn ang="0">
                  <a:pos x="1" y="1"/>
                </a:cxn>
              </a:cxnLst>
              <a:rect l="0" t="0" r="r" b="b"/>
              <a:pathLst>
                <a:path w="8" h="4">
                  <a:moveTo>
                    <a:pt x="1" y="1"/>
                  </a:moveTo>
                  <a:cubicBezTo>
                    <a:pt x="2" y="3"/>
                    <a:pt x="7" y="4"/>
                    <a:pt x="8" y="2"/>
                  </a:cubicBezTo>
                  <a:cubicBezTo>
                    <a:pt x="8" y="1"/>
                    <a:pt x="0" y="0"/>
                    <a:pt x="1" y="1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63"/>
            <p:cNvSpPr>
              <a:spLocks noEditPoints="1"/>
            </p:cNvSpPr>
            <p:nvPr/>
          </p:nvSpPr>
          <p:spPr bwMode="auto">
            <a:xfrm>
              <a:off x="4151498" y="2462102"/>
              <a:ext cx="1009126" cy="1758800"/>
            </a:xfrm>
            <a:custGeom>
              <a:avLst/>
              <a:gdLst/>
              <a:ahLst/>
              <a:cxnLst>
                <a:cxn ang="0">
                  <a:pos x="298" y="38"/>
                </a:cxn>
                <a:cxn ang="0">
                  <a:pos x="318" y="98"/>
                </a:cxn>
                <a:cxn ang="0">
                  <a:pos x="314" y="71"/>
                </a:cxn>
                <a:cxn ang="0">
                  <a:pos x="307" y="57"/>
                </a:cxn>
                <a:cxn ang="0">
                  <a:pos x="298" y="38"/>
                </a:cxn>
                <a:cxn ang="0">
                  <a:pos x="298" y="37"/>
                </a:cxn>
                <a:cxn ang="0">
                  <a:pos x="246" y="9"/>
                </a:cxn>
                <a:cxn ang="0">
                  <a:pos x="226" y="16"/>
                </a:cxn>
                <a:cxn ang="0">
                  <a:pos x="174" y="24"/>
                </a:cxn>
                <a:cxn ang="0">
                  <a:pos x="152" y="42"/>
                </a:cxn>
                <a:cxn ang="0">
                  <a:pos x="124" y="71"/>
                </a:cxn>
                <a:cxn ang="0">
                  <a:pos x="117" y="100"/>
                </a:cxn>
                <a:cxn ang="0">
                  <a:pos x="84" y="128"/>
                </a:cxn>
                <a:cxn ang="0">
                  <a:pos x="80" y="167"/>
                </a:cxn>
                <a:cxn ang="0">
                  <a:pos x="77" y="205"/>
                </a:cxn>
                <a:cxn ang="0">
                  <a:pos x="27" y="234"/>
                </a:cxn>
                <a:cxn ang="0">
                  <a:pos x="25" y="265"/>
                </a:cxn>
                <a:cxn ang="0">
                  <a:pos x="35" y="315"/>
                </a:cxn>
                <a:cxn ang="0">
                  <a:pos x="29" y="337"/>
                </a:cxn>
                <a:cxn ang="0">
                  <a:pos x="32" y="378"/>
                </a:cxn>
                <a:cxn ang="0">
                  <a:pos x="15" y="400"/>
                </a:cxn>
                <a:cxn ang="0">
                  <a:pos x="5" y="413"/>
                </a:cxn>
                <a:cxn ang="0">
                  <a:pos x="7" y="444"/>
                </a:cxn>
                <a:cxn ang="0">
                  <a:pos x="19" y="469"/>
                </a:cxn>
                <a:cxn ang="0">
                  <a:pos x="41" y="516"/>
                </a:cxn>
                <a:cxn ang="0">
                  <a:pos x="46" y="551"/>
                </a:cxn>
                <a:cxn ang="0">
                  <a:pos x="87" y="533"/>
                </a:cxn>
                <a:cxn ang="0">
                  <a:pos x="123" y="521"/>
                </a:cxn>
                <a:cxn ang="0">
                  <a:pos x="136" y="473"/>
                </a:cxn>
                <a:cxn ang="0">
                  <a:pos x="140" y="444"/>
                </a:cxn>
                <a:cxn ang="0">
                  <a:pos x="161" y="421"/>
                </a:cxn>
                <a:cxn ang="0">
                  <a:pos x="181" y="411"/>
                </a:cxn>
                <a:cxn ang="0">
                  <a:pos x="155" y="404"/>
                </a:cxn>
                <a:cxn ang="0">
                  <a:pos x="157" y="396"/>
                </a:cxn>
                <a:cxn ang="0">
                  <a:pos x="198" y="383"/>
                </a:cxn>
                <a:cxn ang="0">
                  <a:pos x="182" y="364"/>
                </a:cxn>
                <a:cxn ang="0">
                  <a:pos x="158" y="352"/>
                </a:cxn>
                <a:cxn ang="0">
                  <a:pos x="160" y="291"/>
                </a:cxn>
                <a:cxn ang="0">
                  <a:pos x="168" y="277"/>
                </a:cxn>
                <a:cxn ang="0">
                  <a:pos x="194" y="249"/>
                </a:cxn>
                <a:cxn ang="0">
                  <a:pos x="223" y="231"/>
                </a:cxn>
                <a:cxn ang="0">
                  <a:pos x="254" y="200"/>
                </a:cxn>
                <a:cxn ang="0">
                  <a:pos x="259" y="166"/>
                </a:cxn>
                <a:cxn ang="0">
                  <a:pos x="287" y="139"/>
                </a:cxn>
                <a:cxn ang="0">
                  <a:pos x="324" y="140"/>
                </a:cxn>
                <a:cxn ang="0">
                  <a:pos x="195" y="459"/>
                </a:cxn>
                <a:cxn ang="0">
                  <a:pos x="175" y="488"/>
                </a:cxn>
                <a:cxn ang="0">
                  <a:pos x="190" y="482"/>
                </a:cxn>
                <a:cxn ang="0">
                  <a:pos x="195" y="459"/>
                </a:cxn>
                <a:cxn ang="0">
                  <a:pos x="139" y="498"/>
                </a:cxn>
                <a:cxn ang="0">
                  <a:pos x="147" y="481"/>
                </a:cxn>
                <a:cxn ang="0">
                  <a:pos x="186" y="364"/>
                </a:cxn>
              </a:cxnLst>
              <a:rect l="0" t="0" r="r" b="b"/>
              <a:pathLst>
                <a:path w="324" h="565">
                  <a:moveTo>
                    <a:pt x="298" y="38"/>
                  </a:moveTo>
                  <a:cubicBezTo>
                    <a:pt x="297" y="38"/>
                    <a:pt x="298" y="38"/>
                    <a:pt x="298" y="38"/>
                  </a:cubicBezTo>
                  <a:close/>
                  <a:moveTo>
                    <a:pt x="314" y="111"/>
                  </a:moveTo>
                  <a:cubicBezTo>
                    <a:pt x="320" y="105"/>
                    <a:pt x="315" y="103"/>
                    <a:pt x="318" y="98"/>
                  </a:cubicBezTo>
                  <a:cubicBezTo>
                    <a:pt x="322" y="94"/>
                    <a:pt x="310" y="90"/>
                    <a:pt x="309" y="84"/>
                  </a:cubicBezTo>
                  <a:cubicBezTo>
                    <a:pt x="308" y="77"/>
                    <a:pt x="315" y="75"/>
                    <a:pt x="314" y="71"/>
                  </a:cubicBezTo>
                  <a:cubicBezTo>
                    <a:pt x="313" y="67"/>
                    <a:pt x="306" y="72"/>
                    <a:pt x="305" y="69"/>
                  </a:cubicBezTo>
                  <a:cubicBezTo>
                    <a:pt x="304" y="63"/>
                    <a:pt x="310" y="70"/>
                    <a:pt x="307" y="57"/>
                  </a:cubicBezTo>
                  <a:cubicBezTo>
                    <a:pt x="304" y="45"/>
                    <a:pt x="319" y="54"/>
                    <a:pt x="304" y="41"/>
                  </a:cubicBezTo>
                  <a:cubicBezTo>
                    <a:pt x="300" y="38"/>
                    <a:pt x="298" y="38"/>
                    <a:pt x="298" y="38"/>
                  </a:cubicBezTo>
                  <a:cubicBezTo>
                    <a:pt x="298" y="38"/>
                    <a:pt x="297" y="38"/>
                    <a:pt x="298" y="38"/>
                  </a:cubicBezTo>
                  <a:cubicBezTo>
                    <a:pt x="298" y="38"/>
                    <a:pt x="298" y="37"/>
                    <a:pt x="298" y="37"/>
                  </a:cubicBezTo>
                  <a:cubicBezTo>
                    <a:pt x="299" y="33"/>
                    <a:pt x="291" y="28"/>
                    <a:pt x="281" y="28"/>
                  </a:cubicBezTo>
                  <a:cubicBezTo>
                    <a:pt x="272" y="27"/>
                    <a:pt x="259" y="17"/>
                    <a:pt x="246" y="9"/>
                  </a:cubicBezTo>
                  <a:cubicBezTo>
                    <a:pt x="233" y="1"/>
                    <a:pt x="247" y="4"/>
                    <a:pt x="236" y="0"/>
                  </a:cubicBezTo>
                  <a:cubicBezTo>
                    <a:pt x="212" y="0"/>
                    <a:pt x="240" y="4"/>
                    <a:pt x="226" y="16"/>
                  </a:cubicBezTo>
                  <a:cubicBezTo>
                    <a:pt x="211" y="29"/>
                    <a:pt x="235" y="21"/>
                    <a:pt x="223" y="29"/>
                  </a:cubicBezTo>
                  <a:cubicBezTo>
                    <a:pt x="211" y="37"/>
                    <a:pt x="185" y="15"/>
                    <a:pt x="174" y="24"/>
                  </a:cubicBezTo>
                  <a:cubicBezTo>
                    <a:pt x="169" y="27"/>
                    <a:pt x="180" y="41"/>
                    <a:pt x="170" y="47"/>
                  </a:cubicBezTo>
                  <a:cubicBezTo>
                    <a:pt x="164" y="51"/>
                    <a:pt x="157" y="39"/>
                    <a:pt x="152" y="42"/>
                  </a:cubicBezTo>
                  <a:cubicBezTo>
                    <a:pt x="147" y="46"/>
                    <a:pt x="141" y="47"/>
                    <a:pt x="138" y="54"/>
                  </a:cubicBezTo>
                  <a:cubicBezTo>
                    <a:pt x="130" y="71"/>
                    <a:pt x="126" y="66"/>
                    <a:pt x="124" y="71"/>
                  </a:cubicBezTo>
                  <a:cubicBezTo>
                    <a:pt x="122" y="76"/>
                    <a:pt x="135" y="78"/>
                    <a:pt x="132" y="86"/>
                  </a:cubicBezTo>
                  <a:cubicBezTo>
                    <a:pt x="129" y="94"/>
                    <a:pt x="123" y="89"/>
                    <a:pt x="117" y="100"/>
                  </a:cubicBezTo>
                  <a:cubicBezTo>
                    <a:pt x="111" y="112"/>
                    <a:pt x="103" y="107"/>
                    <a:pt x="107" y="115"/>
                  </a:cubicBezTo>
                  <a:cubicBezTo>
                    <a:pt x="114" y="127"/>
                    <a:pt x="81" y="123"/>
                    <a:pt x="84" y="128"/>
                  </a:cubicBezTo>
                  <a:cubicBezTo>
                    <a:pt x="92" y="145"/>
                    <a:pt x="83" y="142"/>
                    <a:pt x="85" y="154"/>
                  </a:cubicBezTo>
                  <a:cubicBezTo>
                    <a:pt x="87" y="165"/>
                    <a:pt x="82" y="158"/>
                    <a:pt x="80" y="167"/>
                  </a:cubicBezTo>
                  <a:cubicBezTo>
                    <a:pt x="80" y="173"/>
                    <a:pt x="60" y="189"/>
                    <a:pt x="66" y="193"/>
                  </a:cubicBezTo>
                  <a:cubicBezTo>
                    <a:pt x="71" y="197"/>
                    <a:pt x="80" y="194"/>
                    <a:pt x="77" y="205"/>
                  </a:cubicBezTo>
                  <a:cubicBezTo>
                    <a:pt x="71" y="223"/>
                    <a:pt x="59" y="207"/>
                    <a:pt x="51" y="212"/>
                  </a:cubicBezTo>
                  <a:cubicBezTo>
                    <a:pt x="42" y="216"/>
                    <a:pt x="23" y="228"/>
                    <a:pt x="27" y="234"/>
                  </a:cubicBezTo>
                  <a:cubicBezTo>
                    <a:pt x="31" y="240"/>
                    <a:pt x="15" y="242"/>
                    <a:pt x="25" y="252"/>
                  </a:cubicBezTo>
                  <a:cubicBezTo>
                    <a:pt x="31" y="258"/>
                    <a:pt x="21" y="259"/>
                    <a:pt x="25" y="265"/>
                  </a:cubicBezTo>
                  <a:cubicBezTo>
                    <a:pt x="29" y="271"/>
                    <a:pt x="19" y="268"/>
                    <a:pt x="28" y="280"/>
                  </a:cubicBezTo>
                  <a:cubicBezTo>
                    <a:pt x="37" y="292"/>
                    <a:pt x="15" y="305"/>
                    <a:pt x="35" y="315"/>
                  </a:cubicBezTo>
                  <a:cubicBezTo>
                    <a:pt x="48" y="322"/>
                    <a:pt x="45" y="324"/>
                    <a:pt x="41" y="332"/>
                  </a:cubicBezTo>
                  <a:cubicBezTo>
                    <a:pt x="38" y="338"/>
                    <a:pt x="32" y="333"/>
                    <a:pt x="29" y="337"/>
                  </a:cubicBezTo>
                  <a:cubicBezTo>
                    <a:pt x="27" y="342"/>
                    <a:pt x="42" y="357"/>
                    <a:pt x="36" y="363"/>
                  </a:cubicBezTo>
                  <a:cubicBezTo>
                    <a:pt x="30" y="369"/>
                    <a:pt x="39" y="370"/>
                    <a:pt x="32" y="378"/>
                  </a:cubicBezTo>
                  <a:cubicBezTo>
                    <a:pt x="24" y="386"/>
                    <a:pt x="17" y="378"/>
                    <a:pt x="19" y="385"/>
                  </a:cubicBezTo>
                  <a:cubicBezTo>
                    <a:pt x="22" y="393"/>
                    <a:pt x="11" y="390"/>
                    <a:pt x="15" y="400"/>
                  </a:cubicBezTo>
                  <a:cubicBezTo>
                    <a:pt x="22" y="415"/>
                    <a:pt x="12" y="426"/>
                    <a:pt x="10" y="420"/>
                  </a:cubicBezTo>
                  <a:cubicBezTo>
                    <a:pt x="8" y="415"/>
                    <a:pt x="7" y="412"/>
                    <a:pt x="5" y="413"/>
                  </a:cubicBezTo>
                  <a:cubicBezTo>
                    <a:pt x="4" y="416"/>
                    <a:pt x="0" y="416"/>
                    <a:pt x="4" y="423"/>
                  </a:cubicBezTo>
                  <a:cubicBezTo>
                    <a:pt x="7" y="429"/>
                    <a:pt x="1" y="437"/>
                    <a:pt x="7" y="444"/>
                  </a:cubicBezTo>
                  <a:cubicBezTo>
                    <a:pt x="12" y="452"/>
                    <a:pt x="16" y="438"/>
                    <a:pt x="20" y="446"/>
                  </a:cubicBezTo>
                  <a:cubicBezTo>
                    <a:pt x="23" y="454"/>
                    <a:pt x="14" y="454"/>
                    <a:pt x="19" y="469"/>
                  </a:cubicBezTo>
                  <a:cubicBezTo>
                    <a:pt x="23" y="483"/>
                    <a:pt x="36" y="510"/>
                    <a:pt x="42" y="509"/>
                  </a:cubicBezTo>
                  <a:cubicBezTo>
                    <a:pt x="49" y="507"/>
                    <a:pt x="49" y="514"/>
                    <a:pt x="41" y="516"/>
                  </a:cubicBezTo>
                  <a:cubicBezTo>
                    <a:pt x="35" y="518"/>
                    <a:pt x="49" y="528"/>
                    <a:pt x="39" y="523"/>
                  </a:cubicBezTo>
                  <a:cubicBezTo>
                    <a:pt x="26" y="518"/>
                    <a:pt x="54" y="537"/>
                    <a:pt x="46" y="551"/>
                  </a:cubicBezTo>
                  <a:cubicBezTo>
                    <a:pt x="38" y="565"/>
                    <a:pt x="61" y="555"/>
                    <a:pt x="75" y="556"/>
                  </a:cubicBezTo>
                  <a:cubicBezTo>
                    <a:pt x="85" y="558"/>
                    <a:pt x="75" y="531"/>
                    <a:pt x="87" y="533"/>
                  </a:cubicBezTo>
                  <a:cubicBezTo>
                    <a:pt x="97" y="535"/>
                    <a:pt x="84" y="529"/>
                    <a:pt x="101" y="526"/>
                  </a:cubicBezTo>
                  <a:cubicBezTo>
                    <a:pt x="119" y="524"/>
                    <a:pt x="118" y="537"/>
                    <a:pt x="123" y="521"/>
                  </a:cubicBezTo>
                  <a:cubicBezTo>
                    <a:pt x="128" y="504"/>
                    <a:pt x="135" y="500"/>
                    <a:pt x="134" y="494"/>
                  </a:cubicBezTo>
                  <a:cubicBezTo>
                    <a:pt x="133" y="487"/>
                    <a:pt x="138" y="480"/>
                    <a:pt x="136" y="473"/>
                  </a:cubicBezTo>
                  <a:cubicBezTo>
                    <a:pt x="135" y="466"/>
                    <a:pt x="143" y="462"/>
                    <a:pt x="140" y="456"/>
                  </a:cubicBezTo>
                  <a:cubicBezTo>
                    <a:pt x="137" y="450"/>
                    <a:pt x="145" y="451"/>
                    <a:pt x="140" y="444"/>
                  </a:cubicBezTo>
                  <a:cubicBezTo>
                    <a:pt x="136" y="436"/>
                    <a:pt x="145" y="441"/>
                    <a:pt x="142" y="436"/>
                  </a:cubicBezTo>
                  <a:cubicBezTo>
                    <a:pt x="138" y="431"/>
                    <a:pt x="160" y="429"/>
                    <a:pt x="161" y="421"/>
                  </a:cubicBezTo>
                  <a:cubicBezTo>
                    <a:pt x="164" y="411"/>
                    <a:pt x="165" y="427"/>
                    <a:pt x="170" y="420"/>
                  </a:cubicBezTo>
                  <a:cubicBezTo>
                    <a:pt x="175" y="413"/>
                    <a:pt x="182" y="414"/>
                    <a:pt x="181" y="411"/>
                  </a:cubicBezTo>
                  <a:cubicBezTo>
                    <a:pt x="180" y="407"/>
                    <a:pt x="190" y="410"/>
                    <a:pt x="185" y="401"/>
                  </a:cubicBezTo>
                  <a:cubicBezTo>
                    <a:pt x="182" y="396"/>
                    <a:pt x="167" y="414"/>
                    <a:pt x="155" y="404"/>
                  </a:cubicBezTo>
                  <a:cubicBezTo>
                    <a:pt x="143" y="393"/>
                    <a:pt x="118" y="404"/>
                    <a:pt x="132" y="397"/>
                  </a:cubicBezTo>
                  <a:cubicBezTo>
                    <a:pt x="145" y="390"/>
                    <a:pt x="153" y="399"/>
                    <a:pt x="157" y="396"/>
                  </a:cubicBezTo>
                  <a:cubicBezTo>
                    <a:pt x="161" y="392"/>
                    <a:pt x="165" y="407"/>
                    <a:pt x="173" y="402"/>
                  </a:cubicBezTo>
                  <a:cubicBezTo>
                    <a:pt x="180" y="397"/>
                    <a:pt x="202" y="388"/>
                    <a:pt x="198" y="383"/>
                  </a:cubicBezTo>
                  <a:cubicBezTo>
                    <a:pt x="194" y="378"/>
                    <a:pt x="192" y="372"/>
                    <a:pt x="186" y="373"/>
                  </a:cubicBezTo>
                  <a:cubicBezTo>
                    <a:pt x="179" y="374"/>
                    <a:pt x="189" y="366"/>
                    <a:pt x="182" y="364"/>
                  </a:cubicBezTo>
                  <a:cubicBezTo>
                    <a:pt x="175" y="362"/>
                    <a:pt x="175" y="354"/>
                    <a:pt x="166" y="356"/>
                  </a:cubicBezTo>
                  <a:cubicBezTo>
                    <a:pt x="157" y="358"/>
                    <a:pt x="167" y="352"/>
                    <a:pt x="158" y="352"/>
                  </a:cubicBezTo>
                  <a:cubicBezTo>
                    <a:pt x="150" y="352"/>
                    <a:pt x="148" y="312"/>
                    <a:pt x="156" y="312"/>
                  </a:cubicBezTo>
                  <a:cubicBezTo>
                    <a:pt x="164" y="312"/>
                    <a:pt x="153" y="302"/>
                    <a:pt x="160" y="291"/>
                  </a:cubicBezTo>
                  <a:cubicBezTo>
                    <a:pt x="166" y="279"/>
                    <a:pt x="154" y="289"/>
                    <a:pt x="155" y="280"/>
                  </a:cubicBezTo>
                  <a:cubicBezTo>
                    <a:pt x="156" y="270"/>
                    <a:pt x="155" y="282"/>
                    <a:pt x="168" y="277"/>
                  </a:cubicBezTo>
                  <a:cubicBezTo>
                    <a:pt x="180" y="271"/>
                    <a:pt x="158" y="268"/>
                    <a:pt x="174" y="266"/>
                  </a:cubicBezTo>
                  <a:cubicBezTo>
                    <a:pt x="189" y="263"/>
                    <a:pt x="185" y="244"/>
                    <a:pt x="194" y="249"/>
                  </a:cubicBezTo>
                  <a:cubicBezTo>
                    <a:pt x="204" y="253"/>
                    <a:pt x="198" y="237"/>
                    <a:pt x="208" y="238"/>
                  </a:cubicBezTo>
                  <a:cubicBezTo>
                    <a:pt x="219" y="239"/>
                    <a:pt x="215" y="230"/>
                    <a:pt x="223" y="231"/>
                  </a:cubicBezTo>
                  <a:cubicBezTo>
                    <a:pt x="230" y="233"/>
                    <a:pt x="226" y="224"/>
                    <a:pt x="234" y="225"/>
                  </a:cubicBezTo>
                  <a:cubicBezTo>
                    <a:pt x="242" y="225"/>
                    <a:pt x="238" y="211"/>
                    <a:pt x="254" y="200"/>
                  </a:cubicBezTo>
                  <a:cubicBezTo>
                    <a:pt x="268" y="192"/>
                    <a:pt x="253" y="195"/>
                    <a:pt x="250" y="186"/>
                  </a:cubicBezTo>
                  <a:cubicBezTo>
                    <a:pt x="247" y="176"/>
                    <a:pt x="258" y="178"/>
                    <a:pt x="259" y="166"/>
                  </a:cubicBezTo>
                  <a:cubicBezTo>
                    <a:pt x="260" y="154"/>
                    <a:pt x="270" y="160"/>
                    <a:pt x="271" y="154"/>
                  </a:cubicBezTo>
                  <a:cubicBezTo>
                    <a:pt x="272" y="149"/>
                    <a:pt x="281" y="144"/>
                    <a:pt x="287" y="139"/>
                  </a:cubicBezTo>
                  <a:cubicBezTo>
                    <a:pt x="294" y="134"/>
                    <a:pt x="290" y="147"/>
                    <a:pt x="300" y="142"/>
                  </a:cubicBezTo>
                  <a:cubicBezTo>
                    <a:pt x="310" y="137"/>
                    <a:pt x="314" y="144"/>
                    <a:pt x="324" y="140"/>
                  </a:cubicBezTo>
                  <a:cubicBezTo>
                    <a:pt x="321" y="129"/>
                    <a:pt x="304" y="121"/>
                    <a:pt x="314" y="111"/>
                  </a:cubicBezTo>
                  <a:close/>
                  <a:moveTo>
                    <a:pt x="195" y="459"/>
                  </a:moveTo>
                  <a:cubicBezTo>
                    <a:pt x="186" y="466"/>
                    <a:pt x="192" y="456"/>
                    <a:pt x="181" y="465"/>
                  </a:cubicBezTo>
                  <a:cubicBezTo>
                    <a:pt x="171" y="474"/>
                    <a:pt x="171" y="483"/>
                    <a:pt x="175" y="488"/>
                  </a:cubicBezTo>
                  <a:cubicBezTo>
                    <a:pt x="178" y="493"/>
                    <a:pt x="171" y="501"/>
                    <a:pt x="177" y="498"/>
                  </a:cubicBezTo>
                  <a:cubicBezTo>
                    <a:pt x="182" y="496"/>
                    <a:pt x="182" y="490"/>
                    <a:pt x="190" y="482"/>
                  </a:cubicBezTo>
                  <a:cubicBezTo>
                    <a:pt x="198" y="475"/>
                    <a:pt x="185" y="475"/>
                    <a:pt x="194" y="466"/>
                  </a:cubicBezTo>
                  <a:cubicBezTo>
                    <a:pt x="203" y="456"/>
                    <a:pt x="204" y="453"/>
                    <a:pt x="195" y="459"/>
                  </a:cubicBezTo>
                  <a:close/>
                  <a:moveTo>
                    <a:pt x="147" y="481"/>
                  </a:moveTo>
                  <a:cubicBezTo>
                    <a:pt x="143" y="481"/>
                    <a:pt x="144" y="493"/>
                    <a:pt x="139" y="498"/>
                  </a:cubicBezTo>
                  <a:cubicBezTo>
                    <a:pt x="134" y="503"/>
                    <a:pt x="130" y="520"/>
                    <a:pt x="133" y="525"/>
                  </a:cubicBezTo>
                  <a:cubicBezTo>
                    <a:pt x="134" y="526"/>
                    <a:pt x="152" y="482"/>
                    <a:pt x="147" y="481"/>
                  </a:cubicBezTo>
                  <a:close/>
                  <a:moveTo>
                    <a:pt x="181" y="356"/>
                  </a:moveTo>
                  <a:cubicBezTo>
                    <a:pt x="179" y="357"/>
                    <a:pt x="182" y="363"/>
                    <a:pt x="186" y="364"/>
                  </a:cubicBezTo>
                  <a:cubicBezTo>
                    <a:pt x="187" y="364"/>
                    <a:pt x="183" y="355"/>
                    <a:pt x="181" y="356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6759821" y="5689833"/>
              <a:ext cx="417749" cy="393021"/>
            </a:xfrm>
            <a:custGeom>
              <a:avLst/>
              <a:gdLst/>
              <a:ahLst/>
              <a:cxnLst>
                <a:cxn ang="0">
                  <a:pos x="112" y="45"/>
                </a:cxn>
                <a:cxn ang="0">
                  <a:pos x="104" y="31"/>
                </a:cxn>
                <a:cxn ang="0">
                  <a:pos x="88" y="7"/>
                </a:cxn>
                <a:cxn ang="0">
                  <a:pos x="74" y="24"/>
                </a:cxn>
                <a:cxn ang="0">
                  <a:pos x="55" y="21"/>
                </a:cxn>
                <a:cxn ang="0">
                  <a:pos x="45" y="9"/>
                </a:cxn>
                <a:cxn ang="0">
                  <a:pos x="35" y="3"/>
                </a:cxn>
                <a:cxn ang="0">
                  <a:pos x="30" y="14"/>
                </a:cxn>
                <a:cxn ang="0">
                  <a:pos x="32" y="16"/>
                </a:cxn>
                <a:cxn ang="0">
                  <a:pos x="41" y="30"/>
                </a:cxn>
                <a:cxn ang="0">
                  <a:pos x="30" y="28"/>
                </a:cxn>
                <a:cxn ang="0">
                  <a:pos x="22" y="29"/>
                </a:cxn>
                <a:cxn ang="0">
                  <a:pos x="19" y="23"/>
                </a:cxn>
                <a:cxn ang="0">
                  <a:pos x="8" y="19"/>
                </a:cxn>
                <a:cxn ang="0">
                  <a:pos x="0" y="25"/>
                </a:cxn>
                <a:cxn ang="0">
                  <a:pos x="15" y="40"/>
                </a:cxn>
                <a:cxn ang="0">
                  <a:pos x="11" y="51"/>
                </a:cxn>
                <a:cxn ang="0">
                  <a:pos x="24" y="62"/>
                </a:cxn>
                <a:cxn ang="0">
                  <a:pos x="21" y="68"/>
                </a:cxn>
                <a:cxn ang="0">
                  <a:pos x="14" y="70"/>
                </a:cxn>
                <a:cxn ang="0">
                  <a:pos x="19" y="71"/>
                </a:cxn>
                <a:cxn ang="0">
                  <a:pos x="30" y="82"/>
                </a:cxn>
                <a:cxn ang="0">
                  <a:pos x="38" y="84"/>
                </a:cxn>
                <a:cxn ang="0">
                  <a:pos x="34" y="88"/>
                </a:cxn>
                <a:cxn ang="0">
                  <a:pos x="40" y="95"/>
                </a:cxn>
                <a:cxn ang="0">
                  <a:pos x="35" y="97"/>
                </a:cxn>
                <a:cxn ang="0">
                  <a:pos x="37" y="101"/>
                </a:cxn>
                <a:cxn ang="0">
                  <a:pos x="37" y="107"/>
                </a:cxn>
                <a:cxn ang="0">
                  <a:pos x="38" y="106"/>
                </a:cxn>
                <a:cxn ang="0">
                  <a:pos x="45" y="98"/>
                </a:cxn>
                <a:cxn ang="0">
                  <a:pos x="50" y="96"/>
                </a:cxn>
                <a:cxn ang="0">
                  <a:pos x="58" y="88"/>
                </a:cxn>
                <a:cxn ang="0">
                  <a:pos x="73" y="79"/>
                </a:cxn>
                <a:cxn ang="0">
                  <a:pos x="83" y="90"/>
                </a:cxn>
                <a:cxn ang="0">
                  <a:pos x="77" y="94"/>
                </a:cxn>
                <a:cxn ang="0">
                  <a:pos x="81" y="101"/>
                </a:cxn>
                <a:cxn ang="0">
                  <a:pos x="74" y="105"/>
                </a:cxn>
                <a:cxn ang="0">
                  <a:pos x="75" y="109"/>
                </a:cxn>
                <a:cxn ang="0">
                  <a:pos x="80" y="112"/>
                </a:cxn>
                <a:cxn ang="0">
                  <a:pos x="82" y="116"/>
                </a:cxn>
                <a:cxn ang="0">
                  <a:pos x="84" y="115"/>
                </a:cxn>
                <a:cxn ang="0">
                  <a:pos x="95" y="121"/>
                </a:cxn>
                <a:cxn ang="0">
                  <a:pos x="96" y="102"/>
                </a:cxn>
                <a:cxn ang="0">
                  <a:pos x="102" y="103"/>
                </a:cxn>
                <a:cxn ang="0">
                  <a:pos x="106" y="93"/>
                </a:cxn>
                <a:cxn ang="0">
                  <a:pos x="107" y="82"/>
                </a:cxn>
                <a:cxn ang="0">
                  <a:pos x="118" y="58"/>
                </a:cxn>
                <a:cxn ang="0">
                  <a:pos x="132" y="57"/>
                </a:cxn>
                <a:cxn ang="0">
                  <a:pos x="112" y="45"/>
                </a:cxn>
              </a:cxnLst>
              <a:rect l="0" t="0" r="r" b="b"/>
              <a:pathLst>
                <a:path w="134" h="126">
                  <a:moveTo>
                    <a:pt x="112" y="45"/>
                  </a:moveTo>
                  <a:cubicBezTo>
                    <a:pt x="112" y="39"/>
                    <a:pt x="104" y="36"/>
                    <a:pt x="104" y="31"/>
                  </a:cubicBezTo>
                  <a:cubicBezTo>
                    <a:pt x="104" y="27"/>
                    <a:pt x="94" y="10"/>
                    <a:pt x="88" y="7"/>
                  </a:cubicBezTo>
                  <a:cubicBezTo>
                    <a:pt x="84" y="16"/>
                    <a:pt x="76" y="17"/>
                    <a:pt x="74" y="24"/>
                  </a:cubicBezTo>
                  <a:cubicBezTo>
                    <a:pt x="72" y="30"/>
                    <a:pt x="58" y="31"/>
                    <a:pt x="55" y="21"/>
                  </a:cubicBezTo>
                  <a:cubicBezTo>
                    <a:pt x="53" y="11"/>
                    <a:pt x="47" y="18"/>
                    <a:pt x="45" y="9"/>
                  </a:cubicBezTo>
                  <a:cubicBezTo>
                    <a:pt x="43" y="0"/>
                    <a:pt x="41" y="14"/>
                    <a:pt x="35" y="3"/>
                  </a:cubicBezTo>
                  <a:cubicBezTo>
                    <a:pt x="35" y="6"/>
                    <a:pt x="29" y="10"/>
                    <a:pt x="30" y="14"/>
                  </a:cubicBezTo>
                  <a:cubicBezTo>
                    <a:pt x="30" y="15"/>
                    <a:pt x="31" y="15"/>
                    <a:pt x="32" y="16"/>
                  </a:cubicBezTo>
                  <a:cubicBezTo>
                    <a:pt x="32" y="17"/>
                    <a:pt x="46" y="24"/>
                    <a:pt x="41" y="30"/>
                  </a:cubicBezTo>
                  <a:cubicBezTo>
                    <a:pt x="35" y="37"/>
                    <a:pt x="35" y="29"/>
                    <a:pt x="30" y="28"/>
                  </a:cubicBezTo>
                  <a:cubicBezTo>
                    <a:pt x="27" y="28"/>
                    <a:pt x="25" y="30"/>
                    <a:pt x="22" y="29"/>
                  </a:cubicBezTo>
                  <a:cubicBezTo>
                    <a:pt x="15" y="26"/>
                    <a:pt x="19" y="24"/>
                    <a:pt x="19" y="23"/>
                  </a:cubicBezTo>
                  <a:cubicBezTo>
                    <a:pt x="18" y="22"/>
                    <a:pt x="9" y="19"/>
                    <a:pt x="8" y="19"/>
                  </a:cubicBezTo>
                  <a:cubicBezTo>
                    <a:pt x="4" y="19"/>
                    <a:pt x="3" y="23"/>
                    <a:pt x="0" y="25"/>
                  </a:cubicBezTo>
                  <a:cubicBezTo>
                    <a:pt x="1" y="30"/>
                    <a:pt x="14" y="38"/>
                    <a:pt x="15" y="40"/>
                  </a:cubicBezTo>
                  <a:cubicBezTo>
                    <a:pt x="17" y="45"/>
                    <a:pt x="5" y="42"/>
                    <a:pt x="11" y="51"/>
                  </a:cubicBezTo>
                  <a:cubicBezTo>
                    <a:pt x="13" y="54"/>
                    <a:pt x="24" y="61"/>
                    <a:pt x="24" y="62"/>
                  </a:cubicBezTo>
                  <a:cubicBezTo>
                    <a:pt x="24" y="63"/>
                    <a:pt x="22" y="68"/>
                    <a:pt x="21" y="68"/>
                  </a:cubicBezTo>
                  <a:cubicBezTo>
                    <a:pt x="21" y="68"/>
                    <a:pt x="13" y="68"/>
                    <a:pt x="14" y="70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3" y="74"/>
                    <a:pt x="25" y="80"/>
                    <a:pt x="30" y="82"/>
                  </a:cubicBezTo>
                  <a:cubicBezTo>
                    <a:pt x="31" y="83"/>
                    <a:pt x="38" y="82"/>
                    <a:pt x="38" y="84"/>
                  </a:cubicBezTo>
                  <a:cubicBezTo>
                    <a:pt x="38" y="88"/>
                    <a:pt x="35" y="85"/>
                    <a:pt x="34" y="88"/>
                  </a:cubicBezTo>
                  <a:cubicBezTo>
                    <a:pt x="33" y="90"/>
                    <a:pt x="41" y="92"/>
                    <a:pt x="40" y="95"/>
                  </a:cubicBezTo>
                  <a:cubicBezTo>
                    <a:pt x="39" y="95"/>
                    <a:pt x="33" y="95"/>
                    <a:pt x="35" y="97"/>
                  </a:cubicBezTo>
                  <a:cubicBezTo>
                    <a:pt x="37" y="100"/>
                    <a:pt x="37" y="97"/>
                    <a:pt x="37" y="101"/>
                  </a:cubicBezTo>
                  <a:cubicBezTo>
                    <a:pt x="37" y="103"/>
                    <a:pt x="37" y="105"/>
                    <a:pt x="37" y="107"/>
                  </a:cubicBezTo>
                  <a:cubicBezTo>
                    <a:pt x="38" y="107"/>
                    <a:pt x="38" y="106"/>
                    <a:pt x="38" y="106"/>
                  </a:cubicBezTo>
                  <a:cubicBezTo>
                    <a:pt x="40" y="104"/>
                    <a:pt x="43" y="99"/>
                    <a:pt x="45" y="98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50" y="96"/>
                    <a:pt x="55" y="90"/>
                    <a:pt x="58" y="88"/>
                  </a:cubicBezTo>
                  <a:cubicBezTo>
                    <a:pt x="61" y="85"/>
                    <a:pt x="70" y="78"/>
                    <a:pt x="73" y="79"/>
                  </a:cubicBezTo>
                  <a:cubicBezTo>
                    <a:pt x="74" y="79"/>
                    <a:pt x="83" y="89"/>
                    <a:pt x="83" y="90"/>
                  </a:cubicBezTo>
                  <a:cubicBezTo>
                    <a:pt x="81" y="92"/>
                    <a:pt x="77" y="90"/>
                    <a:pt x="77" y="94"/>
                  </a:cubicBezTo>
                  <a:cubicBezTo>
                    <a:pt x="76" y="97"/>
                    <a:pt x="82" y="97"/>
                    <a:pt x="81" y="101"/>
                  </a:cubicBezTo>
                  <a:cubicBezTo>
                    <a:pt x="81" y="105"/>
                    <a:pt x="75" y="103"/>
                    <a:pt x="74" y="105"/>
                  </a:cubicBezTo>
                  <a:cubicBezTo>
                    <a:pt x="73" y="107"/>
                    <a:pt x="74" y="108"/>
                    <a:pt x="75" y="109"/>
                  </a:cubicBezTo>
                  <a:cubicBezTo>
                    <a:pt x="76" y="110"/>
                    <a:pt x="79" y="110"/>
                    <a:pt x="80" y="112"/>
                  </a:cubicBezTo>
                  <a:cubicBezTo>
                    <a:pt x="80" y="112"/>
                    <a:pt x="80" y="116"/>
                    <a:pt x="82" y="116"/>
                  </a:cubicBezTo>
                  <a:cubicBezTo>
                    <a:pt x="83" y="116"/>
                    <a:pt x="83" y="115"/>
                    <a:pt x="84" y="115"/>
                  </a:cubicBezTo>
                  <a:cubicBezTo>
                    <a:pt x="89" y="116"/>
                    <a:pt x="84" y="126"/>
                    <a:pt x="95" y="121"/>
                  </a:cubicBezTo>
                  <a:cubicBezTo>
                    <a:pt x="94" y="117"/>
                    <a:pt x="94" y="112"/>
                    <a:pt x="96" y="102"/>
                  </a:cubicBezTo>
                  <a:cubicBezTo>
                    <a:pt x="100" y="86"/>
                    <a:pt x="99" y="106"/>
                    <a:pt x="102" y="103"/>
                  </a:cubicBezTo>
                  <a:cubicBezTo>
                    <a:pt x="105" y="101"/>
                    <a:pt x="103" y="97"/>
                    <a:pt x="106" y="93"/>
                  </a:cubicBezTo>
                  <a:cubicBezTo>
                    <a:pt x="110" y="88"/>
                    <a:pt x="102" y="87"/>
                    <a:pt x="107" y="82"/>
                  </a:cubicBezTo>
                  <a:cubicBezTo>
                    <a:pt x="114" y="74"/>
                    <a:pt x="104" y="64"/>
                    <a:pt x="118" y="58"/>
                  </a:cubicBezTo>
                  <a:cubicBezTo>
                    <a:pt x="131" y="52"/>
                    <a:pt x="134" y="67"/>
                    <a:pt x="132" y="57"/>
                  </a:cubicBezTo>
                  <a:cubicBezTo>
                    <a:pt x="131" y="47"/>
                    <a:pt x="110" y="54"/>
                    <a:pt x="112" y="45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6741544" y="5926168"/>
              <a:ext cx="105743" cy="100540"/>
            </a:xfrm>
            <a:custGeom>
              <a:avLst/>
              <a:gdLst/>
              <a:ahLst/>
              <a:cxnLst>
                <a:cxn ang="0">
                  <a:pos x="25" y="14"/>
                </a:cxn>
                <a:cxn ang="0">
                  <a:pos x="24" y="7"/>
                </a:cxn>
                <a:cxn ang="0">
                  <a:pos x="17" y="10"/>
                </a:cxn>
                <a:cxn ang="0">
                  <a:pos x="11" y="8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27" y="31"/>
                </a:cxn>
                <a:cxn ang="0">
                  <a:pos x="34" y="31"/>
                </a:cxn>
                <a:cxn ang="0">
                  <a:pos x="31" y="18"/>
                </a:cxn>
                <a:cxn ang="0">
                  <a:pos x="25" y="14"/>
                </a:cxn>
              </a:cxnLst>
              <a:rect l="0" t="0" r="r" b="b"/>
              <a:pathLst>
                <a:path w="34" h="32">
                  <a:moveTo>
                    <a:pt x="25" y="14"/>
                  </a:moveTo>
                  <a:cubicBezTo>
                    <a:pt x="24" y="13"/>
                    <a:pt x="29" y="8"/>
                    <a:pt x="24" y="7"/>
                  </a:cubicBezTo>
                  <a:cubicBezTo>
                    <a:pt x="22" y="7"/>
                    <a:pt x="19" y="10"/>
                    <a:pt x="17" y="10"/>
                  </a:cubicBezTo>
                  <a:cubicBezTo>
                    <a:pt x="12" y="9"/>
                    <a:pt x="17" y="5"/>
                    <a:pt x="11" y="8"/>
                  </a:cubicBezTo>
                  <a:cubicBezTo>
                    <a:pt x="7" y="9"/>
                    <a:pt x="12" y="2"/>
                    <a:pt x="7" y="0"/>
                  </a:cubicBezTo>
                  <a:cubicBezTo>
                    <a:pt x="6" y="0"/>
                    <a:pt x="1" y="3"/>
                    <a:pt x="0" y="3"/>
                  </a:cubicBezTo>
                  <a:cubicBezTo>
                    <a:pt x="8" y="14"/>
                    <a:pt x="11" y="26"/>
                    <a:pt x="27" y="31"/>
                  </a:cubicBezTo>
                  <a:cubicBezTo>
                    <a:pt x="32" y="32"/>
                    <a:pt x="33" y="32"/>
                    <a:pt x="34" y="31"/>
                  </a:cubicBezTo>
                  <a:cubicBezTo>
                    <a:pt x="32" y="26"/>
                    <a:pt x="30" y="23"/>
                    <a:pt x="31" y="18"/>
                  </a:cubicBezTo>
                  <a:cubicBezTo>
                    <a:pt x="31" y="17"/>
                    <a:pt x="26" y="15"/>
                    <a:pt x="25" y="14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6638412" y="5768176"/>
              <a:ext cx="249344" cy="254615"/>
            </a:xfrm>
            <a:custGeom>
              <a:avLst/>
              <a:gdLst/>
              <a:ahLst/>
              <a:cxnLst>
                <a:cxn ang="0">
                  <a:pos x="73" y="63"/>
                </a:cxn>
                <a:cxn ang="0">
                  <a:pos x="77" y="59"/>
                </a:cxn>
                <a:cxn ang="0">
                  <a:pos x="69" y="57"/>
                </a:cxn>
                <a:cxn ang="0">
                  <a:pos x="58" y="46"/>
                </a:cxn>
                <a:cxn ang="0">
                  <a:pos x="53" y="45"/>
                </a:cxn>
                <a:cxn ang="0">
                  <a:pos x="60" y="43"/>
                </a:cxn>
                <a:cxn ang="0">
                  <a:pos x="63" y="37"/>
                </a:cxn>
                <a:cxn ang="0">
                  <a:pos x="50" y="26"/>
                </a:cxn>
                <a:cxn ang="0">
                  <a:pos x="54" y="15"/>
                </a:cxn>
                <a:cxn ang="0">
                  <a:pos x="39" y="0"/>
                </a:cxn>
                <a:cxn ang="0">
                  <a:pos x="35" y="3"/>
                </a:cxn>
                <a:cxn ang="0">
                  <a:pos x="22" y="3"/>
                </a:cxn>
                <a:cxn ang="0">
                  <a:pos x="19" y="2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8" y="21"/>
                </a:cxn>
                <a:cxn ang="0">
                  <a:pos x="4" y="33"/>
                </a:cxn>
                <a:cxn ang="0">
                  <a:pos x="7" y="38"/>
                </a:cxn>
                <a:cxn ang="0">
                  <a:pos x="5" y="40"/>
                </a:cxn>
                <a:cxn ang="0">
                  <a:pos x="27" y="47"/>
                </a:cxn>
                <a:cxn ang="0">
                  <a:pos x="33" y="54"/>
                </a:cxn>
                <a:cxn ang="0">
                  <a:pos x="40" y="51"/>
                </a:cxn>
                <a:cxn ang="0">
                  <a:pos x="44" y="59"/>
                </a:cxn>
                <a:cxn ang="0">
                  <a:pos x="50" y="61"/>
                </a:cxn>
                <a:cxn ang="0">
                  <a:pos x="57" y="58"/>
                </a:cxn>
                <a:cxn ang="0">
                  <a:pos x="58" y="65"/>
                </a:cxn>
                <a:cxn ang="0">
                  <a:pos x="64" y="69"/>
                </a:cxn>
                <a:cxn ang="0">
                  <a:pos x="67" y="82"/>
                </a:cxn>
                <a:cxn ang="0">
                  <a:pos x="72" y="80"/>
                </a:cxn>
                <a:cxn ang="0">
                  <a:pos x="76" y="82"/>
                </a:cxn>
                <a:cxn ang="0">
                  <a:pos x="76" y="76"/>
                </a:cxn>
                <a:cxn ang="0">
                  <a:pos x="74" y="72"/>
                </a:cxn>
                <a:cxn ang="0">
                  <a:pos x="79" y="70"/>
                </a:cxn>
                <a:cxn ang="0">
                  <a:pos x="73" y="63"/>
                </a:cxn>
              </a:cxnLst>
              <a:rect l="0" t="0" r="r" b="b"/>
              <a:pathLst>
                <a:path w="80" h="82">
                  <a:moveTo>
                    <a:pt x="73" y="63"/>
                  </a:moveTo>
                  <a:cubicBezTo>
                    <a:pt x="74" y="60"/>
                    <a:pt x="77" y="63"/>
                    <a:pt x="77" y="59"/>
                  </a:cubicBezTo>
                  <a:cubicBezTo>
                    <a:pt x="77" y="57"/>
                    <a:pt x="70" y="58"/>
                    <a:pt x="69" y="57"/>
                  </a:cubicBezTo>
                  <a:cubicBezTo>
                    <a:pt x="64" y="55"/>
                    <a:pt x="62" y="49"/>
                    <a:pt x="58" y="46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2" y="43"/>
                    <a:pt x="60" y="43"/>
                    <a:pt x="60" y="43"/>
                  </a:cubicBezTo>
                  <a:cubicBezTo>
                    <a:pt x="61" y="43"/>
                    <a:pt x="63" y="38"/>
                    <a:pt x="63" y="37"/>
                  </a:cubicBezTo>
                  <a:cubicBezTo>
                    <a:pt x="63" y="36"/>
                    <a:pt x="52" y="29"/>
                    <a:pt x="50" y="26"/>
                  </a:cubicBezTo>
                  <a:cubicBezTo>
                    <a:pt x="44" y="17"/>
                    <a:pt x="56" y="20"/>
                    <a:pt x="54" y="15"/>
                  </a:cubicBezTo>
                  <a:cubicBezTo>
                    <a:pt x="53" y="13"/>
                    <a:pt x="40" y="5"/>
                    <a:pt x="39" y="0"/>
                  </a:cubicBezTo>
                  <a:cubicBezTo>
                    <a:pt x="39" y="1"/>
                    <a:pt x="37" y="2"/>
                    <a:pt x="35" y="3"/>
                  </a:cubicBezTo>
                  <a:cubicBezTo>
                    <a:pt x="35" y="3"/>
                    <a:pt x="23" y="3"/>
                    <a:pt x="22" y="3"/>
                  </a:cubicBezTo>
                  <a:cubicBezTo>
                    <a:pt x="21" y="3"/>
                    <a:pt x="20" y="2"/>
                    <a:pt x="19" y="2"/>
                  </a:cubicBezTo>
                  <a:cubicBezTo>
                    <a:pt x="13" y="4"/>
                    <a:pt x="8" y="6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0" y="8"/>
                    <a:pt x="1" y="8"/>
                  </a:cubicBezTo>
                  <a:cubicBezTo>
                    <a:pt x="3" y="12"/>
                    <a:pt x="9" y="15"/>
                    <a:pt x="8" y="21"/>
                  </a:cubicBezTo>
                  <a:cubicBezTo>
                    <a:pt x="7" y="25"/>
                    <a:pt x="4" y="28"/>
                    <a:pt x="4" y="33"/>
                  </a:cubicBezTo>
                  <a:cubicBezTo>
                    <a:pt x="4" y="34"/>
                    <a:pt x="7" y="37"/>
                    <a:pt x="7" y="38"/>
                  </a:cubicBezTo>
                  <a:cubicBezTo>
                    <a:pt x="7" y="39"/>
                    <a:pt x="5" y="40"/>
                    <a:pt x="5" y="40"/>
                  </a:cubicBezTo>
                  <a:cubicBezTo>
                    <a:pt x="13" y="45"/>
                    <a:pt x="21" y="40"/>
                    <a:pt x="27" y="47"/>
                  </a:cubicBezTo>
                  <a:cubicBezTo>
                    <a:pt x="29" y="49"/>
                    <a:pt x="31" y="52"/>
                    <a:pt x="33" y="54"/>
                  </a:cubicBezTo>
                  <a:cubicBezTo>
                    <a:pt x="34" y="54"/>
                    <a:pt x="39" y="51"/>
                    <a:pt x="40" y="51"/>
                  </a:cubicBezTo>
                  <a:cubicBezTo>
                    <a:pt x="45" y="53"/>
                    <a:pt x="40" y="60"/>
                    <a:pt x="44" y="59"/>
                  </a:cubicBezTo>
                  <a:cubicBezTo>
                    <a:pt x="50" y="56"/>
                    <a:pt x="45" y="60"/>
                    <a:pt x="50" y="61"/>
                  </a:cubicBezTo>
                  <a:cubicBezTo>
                    <a:pt x="52" y="61"/>
                    <a:pt x="55" y="58"/>
                    <a:pt x="57" y="58"/>
                  </a:cubicBezTo>
                  <a:cubicBezTo>
                    <a:pt x="62" y="59"/>
                    <a:pt x="57" y="64"/>
                    <a:pt x="58" y="65"/>
                  </a:cubicBezTo>
                  <a:cubicBezTo>
                    <a:pt x="59" y="66"/>
                    <a:pt x="64" y="68"/>
                    <a:pt x="64" y="69"/>
                  </a:cubicBezTo>
                  <a:cubicBezTo>
                    <a:pt x="63" y="74"/>
                    <a:pt x="65" y="77"/>
                    <a:pt x="67" y="82"/>
                  </a:cubicBezTo>
                  <a:cubicBezTo>
                    <a:pt x="68" y="81"/>
                    <a:pt x="70" y="81"/>
                    <a:pt x="72" y="80"/>
                  </a:cubicBezTo>
                  <a:cubicBezTo>
                    <a:pt x="74" y="80"/>
                    <a:pt x="75" y="82"/>
                    <a:pt x="76" y="82"/>
                  </a:cubicBezTo>
                  <a:cubicBezTo>
                    <a:pt x="76" y="80"/>
                    <a:pt x="76" y="78"/>
                    <a:pt x="76" y="76"/>
                  </a:cubicBezTo>
                  <a:cubicBezTo>
                    <a:pt x="76" y="72"/>
                    <a:pt x="76" y="75"/>
                    <a:pt x="74" y="72"/>
                  </a:cubicBezTo>
                  <a:cubicBezTo>
                    <a:pt x="72" y="70"/>
                    <a:pt x="78" y="70"/>
                    <a:pt x="79" y="70"/>
                  </a:cubicBezTo>
                  <a:cubicBezTo>
                    <a:pt x="80" y="67"/>
                    <a:pt x="72" y="65"/>
                    <a:pt x="73" y="63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6374708" y="5521396"/>
              <a:ext cx="528714" cy="283340"/>
            </a:xfrm>
            <a:custGeom>
              <a:avLst/>
              <a:gdLst/>
              <a:ahLst/>
              <a:cxnLst>
                <a:cxn ang="0">
                  <a:pos x="156" y="70"/>
                </a:cxn>
                <a:cxn ang="0">
                  <a:pos x="154" y="68"/>
                </a:cxn>
                <a:cxn ang="0">
                  <a:pos x="159" y="57"/>
                </a:cxn>
                <a:cxn ang="0">
                  <a:pos x="141" y="49"/>
                </a:cxn>
                <a:cxn ang="0">
                  <a:pos x="138" y="36"/>
                </a:cxn>
                <a:cxn ang="0">
                  <a:pos x="127" y="30"/>
                </a:cxn>
                <a:cxn ang="0">
                  <a:pos x="112" y="29"/>
                </a:cxn>
                <a:cxn ang="0">
                  <a:pos x="95" y="36"/>
                </a:cxn>
                <a:cxn ang="0">
                  <a:pos x="88" y="26"/>
                </a:cxn>
                <a:cxn ang="0">
                  <a:pos x="68" y="15"/>
                </a:cxn>
                <a:cxn ang="0">
                  <a:pos x="50" y="13"/>
                </a:cxn>
                <a:cxn ang="0">
                  <a:pos x="31" y="9"/>
                </a:cxn>
                <a:cxn ang="0">
                  <a:pos x="16" y="2"/>
                </a:cxn>
                <a:cxn ang="0">
                  <a:pos x="0" y="7"/>
                </a:cxn>
                <a:cxn ang="0">
                  <a:pos x="26" y="24"/>
                </a:cxn>
                <a:cxn ang="0">
                  <a:pos x="41" y="44"/>
                </a:cxn>
                <a:cxn ang="0">
                  <a:pos x="38" y="72"/>
                </a:cxn>
                <a:cxn ang="0">
                  <a:pos x="48" y="72"/>
                </a:cxn>
                <a:cxn ang="0">
                  <a:pos x="62" y="74"/>
                </a:cxn>
                <a:cxn ang="0">
                  <a:pos x="64" y="69"/>
                </a:cxn>
                <a:cxn ang="0">
                  <a:pos x="77" y="77"/>
                </a:cxn>
                <a:cxn ang="0">
                  <a:pos x="79" y="79"/>
                </a:cxn>
                <a:cxn ang="0">
                  <a:pos x="80" y="83"/>
                </a:cxn>
                <a:cxn ang="0">
                  <a:pos x="86" y="84"/>
                </a:cxn>
                <a:cxn ang="0">
                  <a:pos x="86" y="85"/>
                </a:cxn>
                <a:cxn ang="0">
                  <a:pos x="104" y="81"/>
                </a:cxn>
                <a:cxn ang="0">
                  <a:pos x="107" y="82"/>
                </a:cxn>
                <a:cxn ang="0">
                  <a:pos x="120" y="82"/>
                </a:cxn>
                <a:cxn ang="0">
                  <a:pos x="124" y="79"/>
                </a:cxn>
                <a:cxn ang="0">
                  <a:pos x="132" y="73"/>
                </a:cxn>
                <a:cxn ang="0">
                  <a:pos x="143" y="77"/>
                </a:cxn>
                <a:cxn ang="0">
                  <a:pos x="146" y="83"/>
                </a:cxn>
                <a:cxn ang="0">
                  <a:pos x="154" y="82"/>
                </a:cxn>
                <a:cxn ang="0">
                  <a:pos x="165" y="84"/>
                </a:cxn>
                <a:cxn ang="0">
                  <a:pos x="156" y="70"/>
                </a:cxn>
              </a:cxnLst>
              <a:rect l="0" t="0" r="r" b="b"/>
              <a:pathLst>
                <a:path w="170" h="91">
                  <a:moveTo>
                    <a:pt x="156" y="70"/>
                  </a:moveTo>
                  <a:cubicBezTo>
                    <a:pt x="155" y="69"/>
                    <a:pt x="154" y="69"/>
                    <a:pt x="154" y="68"/>
                  </a:cubicBezTo>
                  <a:cubicBezTo>
                    <a:pt x="153" y="64"/>
                    <a:pt x="159" y="60"/>
                    <a:pt x="159" y="57"/>
                  </a:cubicBezTo>
                  <a:cubicBezTo>
                    <a:pt x="145" y="54"/>
                    <a:pt x="147" y="53"/>
                    <a:pt x="141" y="49"/>
                  </a:cubicBezTo>
                  <a:cubicBezTo>
                    <a:pt x="135" y="45"/>
                    <a:pt x="150" y="36"/>
                    <a:pt x="138" y="36"/>
                  </a:cubicBezTo>
                  <a:cubicBezTo>
                    <a:pt x="129" y="37"/>
                    <a:pt x="132" y="32"/>
                    <a:pt x="127" y="30"/>
                  </a:cubicBezTo>
                  <a:cubicBezTo>
                    <a:pt x="122" y="27"/>
                    <a:pt x="122" y="34"/>
                    <a:pt x="112" y="29"/>
                  </a:cubicBezTo>
                  <a:cubicBezTo>
                    <a:pt x="105" y="25"/>
                    <a:pt x="103" y="41"/>
                    <a:pt x="95" y="36"/>
                  </a:cubicBezTo>
                  <a:cubicBezTo>
                    <a:pt x="87" y="31"/>
                    <a:pt x="101" y="31"/>
                    <a:pt x="88" y="26"/>
                  </a:cubicBezTo>
                  <a:cubicBezTo>
                    <a:pt x="75" y="21"/>
                    <a:pt x="72" y="14"/>
                    <a:pt x="68" y="15"/>
                  </a:cubicBezTo>
                  <a:cubicBezTo>
                    <a:pt x="63" y="17"/>
                    <a:pt x="62" y="8"/>
                    <a:pt x="50" y="13"/>
                  </a:cubicBezTo>
                  <a:cubicBezTo>
                    <a:pt x="36" y="18"/>
                    <a:pt x="39" y="9"/>
                    <a:pt x="31" y="9"/>
                  </a:cubicBezTo>
                  <a:cubicBezTo>
                    <a:pt x="23" y="9"/>
                    <a:pt x="21" y="0"/>
                    <a:pt x="16" y="2"/>
                  </a:cubicBezTo>
                  <a:cubicBezTo>
                    <a:pt x="11" y="4"/>
                    <a:pt x="4" y="1"/>
                    <a:pt x="0" y="7"/>
                  </a:cubicBezTo>
                  <a:cubicBezTo>
                    <a:pt x="15" y="22"/>
                    <a:pt x="22" y="14"/>
                    <a:pt x="26" y="24"/>
                  </a:cubicBezTo>
                  <a:cubicBezTo>
                    <a:pt x="30" y="34"/>
                    <a:pt x="36" y="22"/>
                    <a:pt x="41" y="44"/>
                  </a:cubicBezTo>
                  <a:cubicBezTo>
                    <a:pt x="45" y="66"/>
                    <a:pt x="42" y="70"/>
                    <a:pt x="38" y="72"/>
                  </a:cubicBezTo>
                  <a:cubicBezTo>
                    <a:pt x="47" y="76"/>
                    <a:pt x="42" y="73"/>
                    <a:pt x="48" y="72"/>
                  </a:cubicBezTo>
                  <a:cubicBezTo>
                    <a:pt x="51" y="71"/>
                    <a:pt x="60" y="76"/>
                    <a:pt x="62" y="74"/>
                  </a:cubicBezTo>
                  <a:cubicBezTo>
                    <a:pt x="62" y="74"/>
                    <a:pt x="64" y="69"/>
                    <a:pt x="64" y="69"/>
                  </a:cubicBezTo>
                  <a:cubicBezTo>
                    <a:pt x="66" y="66"/>
                    <a:pt x="68" y="69"/>
                    <a:pt x="77" y="77"/>
                  </a:cubicBezTo>
                  <a:cubicBezTo>
                    <a:pt x="77" y="78"/>
                    <a:pt x="79" y="78"/>
                    <a:pt x="79" y="79"/>
                  </a:cubicBezTo>
                  <a:cubicBezTo>
                    <a:pt x="79" y="80"/>
                    <a:pt x="79" y="82"/>
                    <a:pt x="80" y="83"/>
                  </a:cubicBezTo>
                  <a:cubicBezTo>
                    <a:pt x="82" y="85"/>
                    <a:pt x="83" y="80"/>
                    <a:pt x="86" y="84"/>
                  </a:cubicBezTo>
                  <a:cubicBezTo>
                    <a:pt x="86" y="84"/>
                    <a:pt x="86" y="85"/>
                    <a:pt x="86" y="85"/>
                  </a:cubicBezTo>
                  <a:cubicBezTo>
                    <a:pt x="93" y="85"/>
                    <a:pt x="98" y="83"/>
                    <a:pt x="104" y="81"/>
                  </a:cubicBezTo>
                  <a:cubicBezTo>
                    <a:pt x="105" y="81"/>
                    <a:pt x="106" y="82"/>
                    <a:pt x="107" y="82"/>
                  </a:cubicBezTo>
                  <a:cubicBezTo>
                    <a:pt x="108" y="82"/>
                    <a:pt x="120" y="82"/>
                    <a:pt x="120" y="82"/>
                  </a:cubicBezTo>
                  <a:cubicBezTo>
                    <a:pt x="122" y="81"/>
                    <a:pt x="124" y="80"/>
                    <a:pt x="124" y="79"/>
                  </a:cubicBezTo>
                  <a:cubicBezTo>
                    <a:pt x="127" y="77"/>
                    <a:pt x="128" y="73"/>
                    <a:pt x="132" y="73"/>
                  </a:cubicBezTo>
                  <a:cubicBezTo>
                    <a:pt x="133" y="73"/>
                    <a:pt x="142" y="76"/>
                    <a:pt x="143" y="77"/>
                  </a:cubicBezTo>
                  <a:cubicBezTo>
                    <a:pt x="143" y="78"/>
                    <a:pt x="139" y="80"/>
                    <a:pt x="146" y="83"/>
                  </a:cubicBezTo>
                  <a:cubicBezTo>
                    <a:pt x="149" y="84"/>
                    <a:pt x="151" y="82"/>
                    <a:pt x="154" y="82"/>
                  </a:cubicBezTo>
                  <a:cubicBezTo>
                    <a:pt x="159" y="83"/>
                    <a:pt x="159" y="91"/>
                    <a:pt x="165" y="84"/>
                  </a:cubicBezTo>
                  <a:cubicBezTo>
                    <a:pt x="170" y="78"/>
                    <a:pt x="156" y="71"/>
                    <a:pt x="156" y="70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6847287" y="4158228"/>
              <a:ext cx="1870734" cy="1686986"/>
            </a:xfrm>
            <a:custGeom>
              <a:avLst/>
              <a:gdLst/>
              <a:ahLst/>
              <a:cxnLst>
                <a:cxn ang="0">
                  <a:pos x="601" y="490"/>
                </a:cxn>
                <a:cxn ang="0">
                  <a:pos x="581" y="505"/>
                </a:cxn>
                <a:cxn ang="0">
                  <a:pos x="563" y="522"/>
                </a:cxn>
                <a:cxn ang="0">
                  <a:pos x="549" y="540"/>
                </a:cxn>
                <a:cxn ang="0">
                  <a:pos x="543" y="526"/>
                </a:cxn>
                <a:cxn ang="0">
                  <a:pos x="521" y="522"/>
                </a:cxn>
                <a:cxn ang="0">
                  <a:pos x="502" y="493"/>
                </a:cxn>
                <a:cxn ang="0">
                  <a:pos x="491" y="476"/>
                </a:cxn>
                <a:cxn ang="0">
                  <a:pos x="474" y="445"/>
                </a:cxn>
                <a:cxn ang="0">
                  <a:pos x="410" y="439"/>
                </a:cxn>
                <a:cxn ang="0">
                  <a:pos x="370" y="417"/>
                </a:cxn>
                <a:cxn ang="0">
                  <a:pos x="390" y="390"/>
                </a:cxn>
                <a:cxn ang="0">
                  <a:pos x="367" y="355"/>
                </a:cxn>
                <a:cxn ang="0">
                  <a:pos x="382" y="327"/>
                </a:cxn>
                <a:cxn ang="0">
                  <a:pos x="363" y="332"/>
                </a:cxn>
                <a:cxn ang="0">
                  <a:pos x="343" y="347"/>
                </a:cxn>
                <a:cxn ang="0">
                  <a:pos x="328" y="353"/>
                </a:cxn>
                <a:cxn ang="0">
                  <a:pos x="248" y="387"/>
                </a:cxn>
                <a:cxn ang="0">
                  <a:pos x="243" y="516"/>
                </a:cxn>
                <a:cxn ang="0">
                  <a:pos x="213" y="491"/>
                </a:cxn>
                <a:cxn ang="0">
                  <a:pos x="166" y="490"/>
                </a:cxn>
                <a:cxn ang="0">
                  <a:pos x="159" y="466"/>
                </a:cxn>
                <a:cxn ang="0">
                  <a:pos x="126" y="450"/>
                </a:cxn>
                <a:cxn ang="0">
                  <a:pos x="109" y="402"/>
                </a:cxn>
                <a:cxn ang="0">
                  <a:pos x="122" y="389"/>
                </a:cxn>
                <a:cxn ang="0">
                  <a:pos x="148" y="377"/>
                </a:cxn>
                <a:cxn ang="0">
                  <a:pos x="172" y="342"/>
                </a:cxn>
                <a:cxn ang="0">
                  <a:pos x="153" y="323"/>
                </a:cxn>
                <a:cxn ang="0">
                  <a:pos x="99" y="330"/>
                </a:cxn>
                <a:cxn ang="0">
                  <a:pos x="64" y="356"/>
                </a:cxn>
                <a:cxn ang="0">
                  <a:pos x="62" y="312"/>
                </a:cxn>
                <a:cxn ang="0">
                  <a:pos x="16" y="271"/>
                </a:cxn>
                <a:cxn ang="0">
                  <a:pos x="40" y="199"/>
                </a:cxn>
                <a:cxn ang="0">
                  <a:pos x="109" y="154"/>
                </a:cxn>
                <a:cxn ang="0">
                  <a:pos x="177" y="158"/>
                </a:cxn>
                <a:cxn ang="0">
                  <a:pos x="274" y="175"/>
                </a:cxn>
                <a:cxn ang="0">
                  <a:pos x="350" y="183"/>
                </a:cxn>
                <a:cxn ang="0">
                  <a:pos x="361" y="117"/>
                </a:cxn>
                <a:cxn ang="0">
                  <a:pos x="383" y="61"/>
                </a:cxn>
                <a:cxn ang="0">
                  <a:pos x="578" y="12"/>
                </a:cxn>
              </a:cxnLst>
              <a:rect l="0" t="0" r="r" b="b"/>
              <a:pathLst>
                <a:path w="601" h="542">
                  <a:moveTo>
                    <a:pt x="601" y="14"/>
                  </a:moveTo>
                  <a:cubicBezTo>
                    <a:pt x="601" y="490"/>
                    <a:pt x="601" y="490"/>
                    <a:pt x="601" y="490"/>
                  </a:cubicBezTo>
                  <a:cubicBezTo>
                    <a:pt x="601" y="489"/>
                    <a:pt x="600" y="489"/>
                    <a:pt x="597" y="492"/>
                  </a:cubicBezTo>
                  <a:cubicBezTo>
                    <a:pt x="592" y="498"/>
                    <a:pt x="587" y="501"/>
                    <a:pt x="581" y="505"/>
                  </a:cubicBezTo>
                  <a:cubicBezTo>
                    <a:pt x="574" y="508"/>
                    <a:pt x="577" y="510"/>
                    <a:pt x="570" y="512"/>
                  </a:cubicBezTo>
                  <a:cubicBezTo>
                    <a:pt x="562" y="514"/>
                    <a:pt x="568" y="519"/>
                    <a:pt x="563" y="522"/>
                  </a:cubicBezTo>
                  <a:cubicBezTo>
                    <a:pt x="558" y="526"/>
                    <a:pt x="550" y="531"/>
                    <a:pt x="554" y="536"/>
                  </a:cubicBezTo>
                  <a:cubicBezTo>
                    <a:pt x="559" y="541"/>
                    <a:pt x="551" y="542"/>
                    <a:pt x="549" y="540"/>
                  </a:cubicBezTo>
                  <a:cubicBezTo>
                    <a:pt x="547" y="538"/>
                    <a:pt x="540" y="534"/>
                    <a:pt x="540" y="534"/>
                  </a:cubicBezTo>
                  <a:cubicBezTo>
                    <a:pt x="540" y="534"/>
                    <a:pt x="545" y="527"/>
                    <a:pt x="543" y="526"/>
                  </a:cubicBezTo>
                  <a:cubicBezTo>
                    <a:pt x="542" y="524"/>
                    <a:pt x="540" y="528"/>
                    <a:pt x="539" y="523"/>
                  </a:cubicBezTo>
                  <a:cubicBezTo>
                    <a:pt x="538" y="518"/>
                    <a:pt x="536" y="521"/>
                    <a:pt x="521" y="522"/>
                  </a:cubicBezTo>
                  <a:cubicBezTo>
                    <a:pt x="505" y="523"/>
                    <a:pt x="506" y="521"/>
                    <a:pt x="505" y="512"/>
                  </a:cubicBezTo>
                  <a:cubicBezTo>
                    <a:pt x="505" y="503"/>
                    <a:pt x="506" y="493"/>
                    <a:pt x="502" y="493"/>
                  </a:cubicBezTo>
                  <a:cubicBezTo>
                    <a:pt x="498" y="493"/>
                    <a:pt x="491" y="493"/>
                    <a:pt x="491" y="493"/>
                  </a:cubicBezTo>
                  <a:cubicBezTo>
                    <a:pt x="491" y="493"/>
                    <a:pt x="489" y="487"/>
                    <a:pt x="491" y="476"/>
                  </a:cubicBezTo>
                  <a:cubicBezTo>
                    <a:pt x="494" y="465"/>
                    <a:pt x="496" y="455"/>
                    <a:pt x="489" y="461"/>
                  </a:cubicBezTo>
                  <a:cubicBezTo>
                    <a:pt x="481" y="467"/>
                    <a:pt x="484" y="449"/>
                    <a:pt x="474" y="445"/>
                  </a:cubicBezTo>
                  <a:cubicBezTo>
                    <a:pt x="465" y="441"/>
                    <a:pt x="468" y="429"/>
                    <a:pt x="458" y="436"/>
                  </a:cubicBezTo>
                  <a:cubicBezTo>
                    <a:pt x="443" y="446"/>
                    <a:pt x="434" y="433"/>
                    <a:pt x="410" y="439"/>
                  </a:cubicBezTo>
                  <a:cubicBezTo>
                    <a:pt x="392" y="444"/>
                    <a:pt x="392" y="444"/>
                    <a:pt x="383" y="434"/>
                  </a:cubicBezTo>
                  <a:cubicBezTo>
                    <a:pt x="376" y="426"/>
                    <a:pt x="371" y="419"/>
                    <a:pt x="370" y="417"/>
                  </a:cubicBezTo>
                  <a:cubicBezTo>
                    <a:pt x="369" y="415"/>
                    <a:pt x="370" y="413"/>
                    <a:pt x="370" y="413"/>
                  </a:cubicBezTo>
                  <a:cubicBezTo>
                    <a:pt x="368" y="395"/>
                    <a:pt x="373" y="409"/>
                    <a:pt x="390" y="390"/>
                  </a:cubicBezTo>
                  <a:cubicBezTo>
                    <a:pt x="388" y="375"/>
                    <a:pt x="379" y="390"/>
                    <a:pt x="377" y="377"/>
                  </a:cubicBezTo>
                  <a:cubicBezTo>
                    <a:pt x="376" y="364"/>
                    <a:pt x="372" y="370"/>
                    <a:pt x="367" y="355"/>
                  </a:cubicBezTo>
                  <a:cubicBezTo>
                    <a:pt x="363" y="341"/>
                    <a:pt x="375" y="356"/>
                    <a:pt x="375" y="345"/>
                  </a:cubicBezTo>
                  <a:cubicBezTo>
                    <a:pt x="375" y="335"/>
                    <a:pt x="383" y="344"/>
                    <a:pt x="382" y="327"/>
                  </a:cubicBezTo>
                  <a:cubicBezTo>
                    <a:pt x="381" y="320"/>
                    <a:pt x="373" y="324"/>
                    <a:pt x="371" y="332"/>
                  </a:cubicBezTo>
                  <a:cubicBezTo>
                    <a:pt x="369" y="339"/>
                    <a:pt x="358" y="342"/>
                    <a:pt x="363" y="332"/>
                  </a:cubicBezTo>
                  <a:cubicBezTo>
                    <a:pt x="368" y="323"/>
                    <a:pt x="356" y="324"/>
                    <a:pt x="343" y="332"/>
                  </a:cubicBezTo>
                  <a:cubicBezTo>
                    <a:pt x="329" y="339"/>
                    <a:pt x="348" y="337"/>
                    <a:pt x="343" y="347"/>
                  </a:cubicBezTo>
                  <a:cubicBezTo>
                    <a:pt x="339" y="357"/>
                    <a:pt x="335" y="340"/>
                    <a:pt x="330" y="343"/>
                  </a:cubicBezTo>
                  <a:cubicBezTo>
                    <a:pt x="324" y="346"/>
                    <a:pt x="335" y="348"/>
                    <a:pt x="328" y="353"/>
                  </a:cubicBezTo>
                  <a:cubicBezTo>
                    <a:pt x="321" y="359"/>
                    <a:pt x="317" y="347"/>
                    <a:pt x="307" y="369"/>
                  </a:cubicBezTo>
                  <a:cubicBezTo>
                    <a:pt x="300" y="369"/>
                    <a:pt x="256" y="385"/>
                    <a:pt x="248" y="387"/>
                  </a:cubicBezTo>
                  <a:cubicBezTo>
                    <a:pt x="241" y="389"/>
                    <a:pt x="243" y="387"/>
                    <a:pt x="243" y="400"/>
                  </a:cubicBezTo>
                  <a:cubicBezTo>
                    <a:pt x="243" y="413"/>
                    <a:pt x="243" y="516"/>
                    <a:pt x="243" y="516"/>
                  </a:cubicBezTo>
                  <a:cubicBezTo>
                    <a:pt x="236" y="516"/>
                    <a:pt x="232" y="522"/>
                    <a:pt x="228" y="515"/>
                  </a:cubicBezTo>
                  <a:cubicBezTo>
                    <a:pt x="218" y="498"/>
                    <a:pt x="218" y="495"/>
                    <a:pt x="213" y="491"/>
                  </a:cubicBezTo>
                  <a:cubicBezTo>
                    <a:pt x="208" y="488"/>
                    <a:pt x="200" y="480"/>
                    <a:pt x="190" y="481"/>
                  </a:cubicBezTo>
                  <a:cubicBezTo>
                    <a:pt x="181" y="483"/>
                    <a:pt x="172" y="486"/>
                    <a:pt x="166" y="490"/>
                  </a:cubicBezTo>
                  <a:cubicBezTo>
                    <a:pt x="161" y="495"/>
                    <a:pt x="155" y="501"/>
                    <a:pt x="155" y="501"/>
                  </a:cubicBezTo>
                  <a:cubicBezTo>
                    <a:pt x="150" y="480"/>
                    <a:pt x="172" y="477"/>
                    <a:pt x="159" y="466"/>
                  </a:cubicBezTo>
                  <a:cubicBezTo>
                    <a:pt x="147" y="455"/>
                    <a:pt x="146" y="470"/>
                    <a:pt x="140" y="458"/>
                  </a:cubicBezTo>
                  <a:cubicBezTo>
                    <a:pt x="134" y="447"/>
                    <a:pt x="125" y="458"/>
                    <a:pt x="126" y="450"/>
                  </a:cubicBezTo>
                  <a:cubicBezTo>
                    <a:pt x="126" y="448"/>
                    <a:pt x="119" y="416"/>
                    <a:pt x="110" y="415"/>
                  </a:cubicBezTo>
                  <a:cubicBezTo>
                    <a:pt x="98" y="414"/>
                    <a:pt x="93" y="404"/>
                    <a:pt x="109" y="402"/>
                  </a:cubicBezTo>
                  <a:cubicBezTo>
                    <a:pt x="124" y="400"/>
                    <a:pt x="112" y="409"/>
                    <a:pt x="129" y="408"/>
                  </a:cubicBezTo>
                  <a:cubicBezTo>
                    <a:pt x="146" y="406"/>
                    <a:pt x="107" y="394"/>
                    <a:pt x="122" y="389"/>
                  </a:cubicBezTo>
                  <a:cubicBezTo>
                    <a:pt x="134" y="385"/>
                    <a:pt x="119" y="384"/>
                    <a:pt x="130" y="377"/>
                  </a:cubicBezTo>
                  <a:cubicBezTo>
                    <a:pt x="140" y="370"/>
                    <a:pt x="136" y="380"/>
                    <a:pt x="148" y="377"/>
                  </a:cubicBezTo>
                  <a:cubicBezTo>
                    <a:pt x="160" y="374"/>
                    <a:pt x="183" y="385"/>
                    <a:pt x="168" y="373"/>
                  </a:cubicBezTo>
                  <a:cubicBezTo>
                    <a:pt x="157" y="364"/>
                    <a:pt x="177" y="350"/>
                    <a:pt x="172" y="342"/>
                  </a:cubicBezTo>
                  <a:cubicBezTo>
                    <a:pt x="166" y="333"/>
                    <a:pt x="174" y="333"/>
                    <a:pt x="171" y="327"/>
                  </a:cubicBezTo>
                  <a:cubicBezTo>
                    <a:pt x="169" y="321"/>
                    <a:pt x="158" y="316"/>
                    <a:pt x="153" y="323"/>
                  </a:cubicBezTo>
                  <a:cubicBezTo>
                    <a:pt x="148" y="329"/>
                    <a:pt x="150" y="326"/>
                    <a:pt x="137" y="320"/>
                  </a:cubicBezTo>
                  <a:cubicBezTo>
                    <a:pt x="124" y="313"/>
                    <a:pt x="114" y="317"/>
                    <a:pt x="99" y="330"/>
                  </a:cubicBezTo>
                  <a:cubicBezTo>
                    <a:pt x="85" y="342"/>
                    <a:pt x="81" y="331"/>
                    <a:pt x="74" y="342"/>
                  </a:cubicBezTo>
                  <a:cubicBezTo>
                    <a:pt x="71" y="354"/>
                    <a:pt x="63" y="348"/>
                    <a:pt x="64" y="356"/>
                  </a:cubicBezTo>
                  <a:cubicBezTo>
                    <a:pt x="63" y="348"/>
                    <a:pt x="66" y="352"/>
                    <a:pt x="69" y="340"/>
                  </a:cubicBezTo>
                  <a:cubicBezTo>
                    <a:pt x="43" y="327"/>
                    <a:pt x="82" y="336"/>
                    <a:pt x="62" y="312"/>
                  </a:cubicBezTo>
                  <a:cubicBezTo>
                    <a:pt x="41" y="287"/>
                    <a:pt x="41" y="289"/>
                    <a:pt x="32" y="292"/>
                  </a:cubicBezTo>
                  <a:cubicBezTo>
                    <a:pt x="23" y="295"/>
                    <a:pt x="33" y="277"/>
                    <a:pt x="16" y="271"/>
                  </a:cubicBezTo>
                  <a:cubicBezTo>
                    <a:pt x="0" y="266"/>
                    <a:pt x="27" y="243"/>
                    <a:pt x="18" y="233"/>
                  </a:cubicBezTo>
                  <a:cubicBezTo>
                    <a:pt x="9" y="223"/>
                    <a:pt x="33" y="188"/>
                    <a:pt x="40" y="199"/>
                  </a:cubicBezTo>
                  <a:cubicBezTo>
                    <a:pt x="59" y="227"/>
                    <a:pt x="66" y="219"/>
                    <a:pt x="64" y="198"/>
                  </a:cubicBezTo>
                  <a:cubicBezTo>
                    <a:pt x="62" y="177"/>
                    <a:pt x="97" y="171"/>
                    <a:pt x="109" y="154"/>
                  </a:cubicBezTo>
                  <a:cubicBezTo>
                    <a:pt x="121" y="136"/>
                    <a:pt x="125" y="167"/>
                    <a:pt x="141" y="153"/>
                  </a:cubicBezTo>
                  <a:cubicBezTo>
                    <a:pt x="157" y="139"/>
                    <a:pt x="152" y="154"/>
                    <a:pt x="177" y="158"/>
                  </a:cubicBezTo>
                  <a:cubicBezTo>
                    <a:pt x="202" y="161"/>
                    <a:pt x="227" y="203"/>
                    <a:pt x="242" y="187"/>
                  </a:cubicBezTo>
                  <a:cubicBezTo>
                    <a:pt x="253" y="176"/>
                    <a:pt x="260" y="167"/>
                    <a:pt x="274" y="175"/>
                  </a:cubicBezTo>
                  <a:cubicBezTo>
                    <a:pt x="288" y="184"/>
                    <a:pt x="285" y="160"/>
                    <a:pt x="315" y="182"/>
                  </a:cubicBezTo>
                  <a:cubicBezTo>
                    <a:pt x="346" y="204"/>
                    <a:pt x="331" y="170"/>
                    <a:pt x="350" y="183"/>
                  </a:cubicBezTo>
                  <a:cubicBezTo>
                    <a:pt x="370" y="196"/>
                    <a:pt x="398" y="167"/>
                    <a:pt x="368" y="155"/>
                  </a:cubicBezTo>
                  <a:cubicBezTo>
                    <a:pt x="315" y="133"/>
                    <a:pt x="384" y="137"/>
                    <a:pt x="361" y="117"/>
                  </a:cubicBezTo>
                  <a:cubicBezTo>
                    <a:pt x="344" y="102"/>
                    <a:pt x="408" y="104"/>
                    <a:pt x="386" y="95"/>
                  </a:cubicBezTo>
                  <a:cubicBezTo>
                    <a:pt x="364" y="86"/>
                    <a:pt x="355" y="59"/>
                    <a:pt x="383" y="61"/>
                  </a:cubicBezTo>
                  <a:cubicBezTo>
                    <a:pt x="410" y="62"/>
                    <a:pt x="504" y="39"/>
                    <a:pt x="530" y="29"/>
                  </a:cubicBezTo>
                  <a:cubicBezTo>
                    <a:pt x="557" y="19"/>
                    <a:pt x="563" y="0"/>
                    <a:pt x="578" y="12"/>
                  </a:cubicBezTo>
                  <a:cubicBezTo>
                    <a:pt x="587" y="19"/>
                    <a:pt x="595" y="14"/>
                    <a:pt x="601" y="14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69"/>
            <p:cNvSpPr>
              <a:spLocks noEditPoints="1"/>
            </p:cNvSpPr>
            <p:nvPr/>
          </p:nvSpPr>
          <p:spPr bwMode="auto">
            <a:xfrm>
              <a:off x="4802926" y="2314556"/>
              <a:ext cx="936020" cy="1355334"/>
            </a:xfrm>
            <a:custGeom>
              <a:avLst/>
              <a:gdLst/>
              <a:ahLst/>
              <a:cxnLst>
                <a:cxn ang="0">
                  <a:pos x="89" y="85"/>
                </a:cxn>
                <a:cxn ang="0">
                  <a:pos x="261" y="276"/>
                </a:cxn>
                <a:cxn ang="0">
                  <a:pos x="260" y="245"/>
                </a:cxn>
                <a:cxn ang="0">
                  <a:pos x="249" y="222"/>
                </a:cxn>
                <a:cxn ang="0">
                  <a:pos x="252" y="203"/>
                </a:cxn>
                <a:cxn ang="0">
                  <a:pos x="260" y="193"/>
                </a:cxn>
                <a:cxn ang="0">
                  <a:pos x="257" y="112"/>
                </a:cxn>
                <a:cxn ang="0">
                  <a:pos x="223" y="76"/>
                </a:cxn>
                <a:cxn ang="0">
                  <a:pos x="232" y="47"/>
                </a:cxn>
                <a:cxn ang="0">
                  <a:pos x="211" y="6"/>
                </a:cxn>
                <a:cxn ang="0">
                  <a:pos x="170" y="9"/>
                </a:cxn>
                <a:cxn ang="0">
                  <a:pos x="154" y="45"/>
                </a:cxn>
                <a:cxn ang="0">
                  <a:pos x="132" y="68"/>
                </a:cxn>
                <a:cxn ang="0">
                  <a:pos x="96" y="64"/>
                </a:cxn>
                <a:cxn ang="0">
                  <a:pos x="66" y="50"/>
                </a:cxn>
                <a:cxn ang="0">
                  <a:pos x="39" y="47"/>
                </a:cxn>
                <a:cxn ang="0">
                  <a:pos x="37" y="56"/>
                </a:cxn>
                <a:cxn ang="0">
                  <a:pos x="89" y="84"/>
                </a:cxn>
                <a:cxn ang="0">
                  <a:pos x="95" y="88"/>
                </a:cxn>
                <a:cxn ang="0">
                  <a:pos x="96" y="116"/>
                </a:cxn>
                <a:cxn ang="0">
                  <a:pos x="100" y="131"/>
                </a:cxn>
                <a:cxn ang="0">
                  <a:pos x="105" y="158"/>
                </a:cxn>
                <a:cxn ang="0">
                  <a:pos x="133" y="194"/>
                </a:cxn>
                <a:cxn ang="0">
                  <a:pos x="144" y="223"/>
                </a:cxn>
                <a:cxn ang="0">
                  <a:pos x="105" y="253"/>
                </a:cxn>
                <a:cxn ang="0">
                  <a:pos x="79" y="276"/>
                </a:cxn>
                <a:cxn ang="0">
                  <a:pos x="64" y="295"/>
                </a:cxn>
                <a:cxn ang="0">
                  <a:pos x="42" y="329"/>
                </a:cxn>
                <a:cxn ang="0">
                  <a:pos x="47" y="366"/>
                </a:cxn>
                <a:cxn ang="0">
                  <a:pos x="54" y="405"/>
                </a:cxn>
                <a:cxn ang="0">
                  <a:pos x="79" y="423"/>
                </a:cxn>
                <a:cxn ang="0">
                  <a:pos x="95" y="428"/>
                </a:cxn>
                <a:cxn ang="0">
                  <a:pos x="160" y="412"/>
                </a:cxn>
                <a:cxn ang="0">
                  <a:pos x="206" y="402"/>
                </a:cxn>
                <a:cxn ang="0">
                  <a:pos x="295" y="312"/>
                </a:cxn>
                <a:cxn ang="0">
                  <a:pos x="63" y="413"/>
                </a:cxn>
                <a:cxn ang="0">
                  <a:pos x="63" y="413"/>
                </a:cxn>
                <a:cxn ang="0">
                  <a:pos x="59" y="412"/>
                </a:cxn>
                <a:cxn ang="0">
                  <a:pos x="49" y="420"/>
                </a:cxn>
                <a:cxn ang="0">
                  <a:pos x="49" y="420"/>
                </a:cxn>
                <a:cxn ang="0">
                  <a:pos x="62" y="417"/>
                </a:cxn>
                <a:cxn ang="0">
                  <a:pos x="54" y="418"/>
                </a:cxn>
                <a:cxn ang="0">
                  <a:pos x="54" y="418"/>
                </a:cxn>
                <a:cxn ang="0">
                  <a:pos x="17" y="425"/>
                </a:cxn>
                <a:cxn ang="0">
                  <a:pos x="10" y="409"/>
                </a:cxn>
                <a:cxn ang="0">
                  <a:pos x="5" y="413"/>
                </a:cxn>
                <a:cxn ang="0">
                  <a:pos x="3" y="418"/>
                </a:cxn>
                <a:cxn ang="0">
                  <a:pos x="12" y="421"/>
                </a:cxn>
                <a:cxn ang="0">
                  <a:pos x="18" y="415"/>
                </a:cxn>
                <a:cxn ang="0">
                  <a:pos x="131" y="216"/>
                </a:cxn>
                <a:cxn ang="0">
                  <a:pos x="137" y="219"/>
                </a:cxn>
                <a:cxn ang="0">
                  <a:pos x="43" y="293"/>
                </a:cxn>
                <a:cxn ang="0">
                  <a:pos x="48" y="294"/>
                </a:cxn>
              </a:cxnLst>
              <a:rect l="0" t="0" r="r" b="b"/>
              <a:pathLst>
                <a:path w="301" h="435">
                  <a:moveTo>
                    <a:pt x="89" y="85"/>
                  </a:moveTo>
                  <a:cubicBezTo>
                    <a:pt x="88" y="85"/>
                    <a:pt x="89" y="85"/>
                    <a:pt x="89" y="85"/>
                  </a:cubicBezTo>
                  <a:close/>
                  <a:moveTo>
                    <a:pt x="290" y="297"/>
                  </a:moveTo>
                  <a:cubicBezTo>
                    <a:pt x="287" y="289"/>
                    <a:pt x="270" y="284"/>
                    <a:pt x="261" y="276"/>
                  </a:cubicBezTo>
                  <a:cubicBezTo>
                    <a:pt x="253" y="268"/>
                    <a:pt x="273" y="270"/>
                    <a:pt x="273" y="257"/>
                  </a:cubicBezTo>
                  <a:cubicBezTo>
                    <a:pt x="274" y="249"/>
                    <a:pt x="257" y="249"/>
                    <a:pt x="260" y="245"/>
                  </a:cubicBezTo>
                  <a:cubicBezTo>
                    <a:pt x="263" y="240"/>
                    <a:pt x="255" y="241"/>
                    <a:pt x="262" y="236"/>
                  </a:cubicBezTo>
                  <a:cubicBezTo>
                    <a:pt x="269" y="231"/>
                    <a:pt x="251" y="229"/>
                    <a:pt x="249" y="222"/>
                  </a:cubicBezTo>
                  <a:cubicBezTo>
                    <a:pt x="247" y="215"/>
                    <a:pt x="261" y="216"/>
                    <a:pt x="252" y="211"/>
                  </a:cubicBezTo>
                  <a:cubicBezTo>
                    <a:pt x="246" y="208"/>
                    <a:pt x="253" y="210"/>
                    <a:pt x="252" y="203"/>
                  </a:cubicBezTo>
                  <a:cubicBezTo>
                    <a:pt x="252" y="196"/>
                    <a:pt x="258" y="200"/>
                    <a:pt x="254" y="196"/>
                  </a:cubicBezTo>
                  <a:cubicBezTo>
                    <a:pt x="250" y="191"/>
                    <a:pt x="253" y="191"/>
                    <a:pt x="260" y="193"/>
                  </a:cubicBezTo>
                  <a:cubicBezTo>
                    <a:pt x="268" y="194"/>
                    <a:pt x="246" y="151"/>
                    <a:pt x="237" y="144"/>
                  </a:cubicBezTo>
                  <a:cubicBezTo>
                    <a:pt x="228" y="137"/>
                    <a:pt x="250" y="121"/>
                    <a:pt x="257" y="112"/>
                  </a:cubicBezTo>
                  <a:cubicBezTo>
                    <a:pt x="265" y="103"/>
                    <a:pt x="255" y="107"/>
                    <a:pt x="246" y="93"/>
                  </a:cubicBezTo>
                  <a:cubicBezTo>
                    <a:pt x="237" y="79"/>
                    <a:pt x="231" y="98"/>
                    <a:pt x="223" y="76"/>
                  </a:cubicBezTo>
                  <a:cubicBezTo>
                    <a:pt x="218" y="61"/>
                    <a:pt x="231" y="64"/>
                    <a:pt x="229" y="58"/>
                  </a:cubicBezTo>
                  <a:cubicBezTo>
                    <a:pt x="226" y="51"/>
                    <a:pt x="210" y="59"/>
                    <a:pt x="232" y="47"/>
                  </a:cubicBezTo>
                  <a:cubicBezTo>
                    <a:pt x="217" y="40"/>
                    <a:pt x="245" y="32"/>
                    <a:pt x="240" y="25"/>
                  </a:cubicBezTo>
                  <a:cubicBezTo>
                    <a:pt x="236" y="18"/>
                    <a:pt x="215" y="12"/>
                    <a:pt x="211" y="6"/>
                  </a:cubicBezTo>
                  <a:cubicBezTo>
                    <a:pt x="206" y="0"/>
                    <a:pt x="204" y="1"/>
                    <a:pt x="197" y="4"/>
                  </a:cubicBezTo>
                  <a:cubicBezTo>
                    <a:pt x="177" y="14"/>
                    <a:pt x="179" y="3"/>
                    <a:pt x="170" y="9"/>
                  </a:cubicBezTo>
                  <a:cubicBezTo>
                    <a:pt x="161" y="15"/>
                    <a:pt x="155" y="22"/>
                    <a:pt x="156" y="29"/>
                  </a:cubicBezTo>
                  <a:cubicBezTo>
                    <a:pt x="156" y="36"/>
                    <a:pt x="150" y="38"/>
                    <a:pt x="154" y="45"/>
                  </a:cubicBezTo>
                  <a:cubicBezTo>
                    <a:pt x="161" y="56"/>
                    <a:pt x="143" y="49"/>
                    <a:pt x="140" y="58"/>
                  </a:cubicBezTo>
                  <a:cubicBezTo>
                    <a:pt x="137" y="67"/>
                    <a:pt x="135" y="66"/>
                    <a:pt x="132" y="68"/>
                  </a:cubicBezTo>
                  <a:cubicBezTo>
                    <a:pt x="124" y="60"/>
                    <a:pt x="114" y="58"/>
                    <a:pt x="109" y="57"/>
                  </a:cubicBezTo>
                  <a:cubicBezTo>
                    <a:pt x="104" y="55"/>
                    <a:pt x="107" y="62"/>
                    <a:pt x="96" y="64"/>
                  </a:cubicBezTo>
                  <a:cubicBezTo>
                    <a:pt x="85" y="67"/>
                    <a:pt x="94" y="61"/>
                    <a:pt x="78" y="61"/>
                  </a:cubicBezTo>
                  <a:cubicBezTo>
                    <a:pt x="62" y="62"/>
                    <a:pt x="76" y="60"/>
                    <a:pt x="66" y="50"/>
                  </a:cubicBezTo>
                  <a:cubicBezTo>
                    <a:pt x="55" y="39"/>
                    <a:pt x="46" y="31"/>
                    <a:pt x="39" y="37"/>
                  </a:cubicBezTo>
                  <a:cubicBezTo>
                    <a:pt x="35" y="41"/>
                    <a:pt x="40" y="45"/>
                    <a:pt x="39" y="47"/>
                  </a:cubicBezTo>
                  <a:cubicBezTo>
                    <a:pt x="37" y="49"/>
                    <a:pt x="30" y="42"/>
                    <a:pt x="27" y="47"/>
                  </a:cubicBezTo>
                  <a:cubicBezTo>
                    <a:pt x="38" y="51"/>
                    <a:pt x="24" y="48"/>
                    <a:pt x="37" y="56"/>
                  </a:cubicBezTo>
                  <a:cubicBezTo>
                    <a:pt x="50" y="64"/>
                    <a:pt x="63" y="74"/>
                    <a:pt x="72" y="75"/>
                  </a:cubicBezTo>
                  <a:cubicBezTo>
                    <a:pt x="82" y="75"/>
                    <a:pt x="90" y="80"/>
                    <a:pt x="89" y="84"/>
                  </a:cubicBezTo>
                  <a:cubicBezTo>
                    <a:pt x="89" y="84"/>
                    <a:pt x="89" y="85"/>
                    <a:pt x="89" y="85"/>
                  </a:cubicBezTo>
                  <a:cubicBezTo>
                    <a:pt x="89" y="85"/>
                    <a:pt x="91" y="85"/>
                    <a:pt x="95" y="88"/>
                  </a:cubicBezTo>
                  <a:cubicBezTo>
                    <a:pt x="110" y="101"/>
                    <a:pt x="95" y="92"/>
                    <a:pt x="98" y="104"/>
                  </a:cubicBezTo>
                  <a:cubicBezTo>
                    <a:pt x="101" y="117"/>
                    <a:pt x="95" y="110"/>
                    <a:pt x="96" y="116"/>
                  </a:cubicBezTo>
                  <a:cubicBezTo>
                    <a:pt x="97" y="119"/>
                    <a:pt x="104" y="114"/>
                    <a:pt x="105" y="118"/>
                  </a:cubicBezTo>
                  <a:cubicBezTo>
                    <a:pt x="106" y="122"/>
                    <a:pt x="99" y="124"/>
                    <a:pt x="100" y="131"/>
                  </a:cubicBezTo>
                  <a:cubicBezTo>
                    <a:pt x="101" y="137"/>
                    <a:pt x="113" y="141"/>
                    <a:pt x="109" y="145"/>
                  </a:cubicBezTo>
                  <a:cubicBezTo>
                    <a:pt x="106" y="150"/>
                    <a:pt x="111" y="152"/>
                    <a:pt x="105" y="158"/>
                  </a:cubicBezTo>
                  <a:cubicBezTo>
                    <a:pt x="95" y="168"/>
                    <a:pt x="112" y="176"/>
                    <a:pt x="115" y="187"/>
                  </a:cubicBezTo>
                  <a:cubicBezTo>
                    <a:pt x="128" y="189"/>
                    <a:pt x="121" y="191"/>
                    <a:pt x="133" y="194"/>
                  </a:cubicBezTo>
                  <a:cubicBezTo>
                    <a:pt x="145" y="197"/>
                    <a:pt x="143" y="202"/>
                    <a:pt x="141" y="211"/>
                  </a:cubicBezTo>
                  <a:cubicBezTo>
                    <a:pt x="139" y="220"/>
                    <a:pt x="146" y="218"/>
                    <a:pt x="144" y="223"/>
                  </a:cubicBezTo>
                  <a:cubicBezTo>
                    <a:pt x="142" y="228"/>
                    <a:pt x="143" y="222"/>
                    <a:pt x="130" y="226"/>
                  </a:cubicBezTo>
                  <a:cubicBezTo>
                    <a:pt x="118" y="230"/>
                    <a:pt x="123" y="241"/>
                    <a:pt x="105" y="253"/>
                  </a:cubicBezTo>
                  <a:cubicBezTo>
                    <a:pt x="87" y="264"/>
                    <a:pt x="103" y="264"/>
                    <a:pt x="91" y="266"/>
                  </a:cubicBezTo>
                  <a:cubicBezTo>
                    <a:pt x="80" y="268"/>
                    <a:pt x="86" y="278"/>
                    <a:pt x="79" y="276"/>
                  </a:cubicBezTo>
                  <a:cubicBezTo>
                    <a:pt x="72" y="274"/>
                    <a:pt x="74" y="283"/>
                    <a:pt x="69" y="283"/>
                  </a:cubicBezTo>
                  <a:cubicBezTo>
                    <a:pt x="63" y="283"/>
                    <a:pt x="70" y="291"/>
                    <a:pt x="64" y="295"/>
                  </a:cubicBezTo>
                  <a:cubicBezTo>
                    <a:pt x="59" y="300"/>
                    <a:pt x="50" y="291"/>
                    <a:pt x="50" y="297"/>
                  </a:cubicBezTo>
                  <a:cubicBezTo>
                    <a:pt x="50" y="304"/>
                    <a:pt x="33" y="312"/>
                    <a:pt x="42" y="329"/>
                  </a:cubicBezTo>
                  <a:cubicBezTo>
                    <a:pt x="51" y="346"/>
                    <a:pt x="32" y="336"/>
                    <a:pt x="48" y="354"/>
                  </a:cubicBezTo>
                  <a:cubicBezTo>
                    <a:pt x="58" y="365"/>
                    <a:pt x="45" y="358"/>
                    <a:pt x="47" y="366"/>
                  </a:cubicBezTo>
                  <a:cubicBezTo>
                    <a:pt x="49" y="374"/>
                    <a:pt x="48" y="377"/>
                    <a:pt x="45" y="389"/>
                  </a:cubicBezTo>
                  <a:cubicBezTo>
                    <a:pt x="42" y="400"/>
                    <a:pt x="41" y="401"/>
                    <a:pt x="54" y="405"/>
                  </a:cubicBezTo>
                  <a:cubicBezTo>
                    <a:pt x="67" y="408"/>
                    <a:pt x="76" y="407"/>
                    <a:pt x="73" y="413"/>
                  </a:cubicBezTo>
                  <a:cubicBezTo>
                    <a:pt x="70" y="420"/>
                    <a:pt x="74" y="430"/>
                    <a:pt x="79" y="423"/>
                  </a:cubicBezTo>
                  <a:cubicBezTo>
                    <a:pt x="85" y="416"/>
                    <a:pt x="93" y="418"/>
                    <a:pt x="87" y="426"/>
                  </a:cubicBezTo>
                  <a:cubicBezTo>
                    <a:pt x="82" y="434"/>
                    <a:pt x="80" y="435"/>
                    <a:pt x="95" y="428"/>
                  </a:cubicBezTo>
                  <a:cubicBezTo>
                    <a:pt x="105" y="423"/>
                    <a:pt x="111" y="428"/>
                    <a:pt x="139" y="416"/>
                  </a:cubicBezTo>
                  <a:cubicBezTo>
                    <a:pt x="159" y="407"/>
                    <a:pt x="153" y="420"/>
                    <a:pt x="160" y="412"/>
                  </a:cubicBezTo>
                  <a:cubicBezTo>
                    <a:pt x="167" y="403"/>
                    <a:pt x="161" y="414"/>
                    <a:pt x="176" y="407"/>
                  </a:cubicBezTo>
                  <a:cubicBezTo>
                    <a:pt x="192" y="401"/>
                    <a:pt x="192" y="408"/>
                    <a:pt x="206" y="402"/>
                  </a:cubicBezTo>
                  <a:cubicBezTo>
                    <a:pt x="212" y="392"/>
                    <a:pt x="223" y="389"/>
                    <a:pt x="249" y="364"/>
                  </a:cubicBezTo>
                  <a:cubicBezTo>
                    <a:pt x="275" y="338"/>
                    <a:pt x="288" y="320"/>
                    <a:pt x="295" y="312"/>
                  </a:cubicBezTo>
                  <a:cubicBezTo>
                    <a:pt x="301" y="303"/>
                    <a:pt x="293" y="306"/>
                    <a:pt x="290" y="297"/>
                  </a:cubicBezTo>
                  <a:close/>
                  <a:moveTo>
                    <a:pt x="63" y="413"/>
                  </a:moveTo>
                  <a:cubicBezTo>
                    <a:pt x="62" y="415"/>
                    <a:pt x="69" y="415"/>
                    <a:pt x="69" y="413"/>
                  </a:cubicBezTo>
                  <a:cubicBezTo>
                    <a:pt x="69" y="412"/>
                    <a:pt x="63" y="410"/>
                    <a:pt x="63" y="413"/>
                  </a:cubicBezTo>
                  <a:close/>
                  <a:moveTo>
                    <a:pt x="57" y="407"/>
                  </a:moveTo>
                  <a:cubicBezTo>
                    <a:pt x="54" y="406"/>
                    <a:pt x="56" y="413"/>
                    <a:pt x="59" y="412"/>
                  </a:cubicBezTo>
                  <a:cubicBezTo>
                    <a:pt x="61" y="412"/>
                    <a:pt x="59" y="407"/>
                    <a:pt x="57" y="407"/>
                  </a:cubicBezTo>
                  <a:close/>
                  <a:moveTo>
                    <a:pt x="49" y="420"/>
                  </a:moveTo>
                  <a:cubicBezTo>
                    <a:pt x="49" y="422"/>
                    <a:pt x="53" y="420"/>
                    <a:pt x="52" y="418"/>
                  </a:cubicBezTo>
                  <a:cubicBezTo>
                    <a:pt x="51" y="417"/>
                    <a:pt x="49" y="418"/>
                    <a:pt x="49" y="420"/>
                  </a:cubicBezTo>
                  <a:close/>
                  <a:moveTo>
                    <a:pt x="60" y="419"/>
                  </a:moveTo>
                  <a:cubicBezTo>
                    <a:pt x="60" y="420"/>
                    <a:pt x="64" y="419"/>
                    <a:pt x="62" y="417"/>
                  </a:cubicBezTo>
                  <a:cubicBezTo>
                    <a:pt x="61" y="416"/>
                    <a:pt x="59" y="417"/>
                    <a:pt x="60" y="419"/>
                  </a:cubicBezTo>
                  <a:close/>
                  <a:moveTo>
                    <a:pt x="54" y="418"/>
                  </a:moveTo>
                  <a:cubicBezTo>
                    <a:pt x="54" y="420"/>
                    <a:pt x="58" y="418"/>
                    <a:pt x="57" y="417"/>
                  </a:cubicBezTo>
                  <a:cubicBezTo>
                    <a:pt x="57" y="415"/>
                    <a:pt x="54" y="417"/>
                    <a:pt x="54" y="418"/>
                  </a:cubicBezTo>
                  <a:close/>
                  <a:moveTo>
                    <a:pt x="13" y="421"/>
                  </a:moveTo>
                  <a:cubicBezTo>
                    <a:pt x="12" y="422"/>
                    <a:pt x="16" y="427"/>
                    <a:pt x="17" y="425"/>
                  </a:cubicBezTo>
                  <a:cubicBezTo>
                    <a:pt x="18" y="423"/>
                    <a:pt x="14" y="420"/>
                    <a:pt x="13" y="421"/>
                  </a:cubicBezTo>
                  <a:close/>
                  <a:moveTo>
                    <a:pt x="10" y="409"/>
                  </a:moveTo>
                  <a:cubicBezTo>
                    <a:pt x="1" y="406"/>
                    <a:pt x="11" y="411"/>
                    <a:pt x="9" y="415"/>
                  </a:cubicBezTo>
                  <a:cubicBezTo>
                    <a:pt x="6" y="419"/>
                    <a:pt x="7" y="411"/>
                    <a:pt x="5" y="413"/>
                  </a:cubicBezTo>
                  <a:cubicBezTo>
                    <a:pt x="4" y="415"/>
                    <a:pt x="0" y="414"/>
                    <a:pt x="0" y="418"/>
                  </a:cubicBezTo>
                  <a:cubicBezTo>
                    <a:pt x="0" y="421"/>
                    <a:pt x="2" y="418"/>
                    <a:pt x="3" y="418"/>
                  </a:cubicBezTo>
                  <a:cubicBezTo>
                    <a:pt x="4" y="418"/>
                    <a:pt x="4" y="420"/>
                    <a:pt x="8" y="422"/>
                  </a:cubicBezTo>
                  <a:cubicBezTo>
                    <a:pt x="9" y="422"/>
                    <a:pt x="10" y="423"/>
                    <a:pt x="12" y="421"/>
                  </a:cubicBezTo>
                  <a:cubicBezTo>
                    <a:pt x="14" y="420"/>
                    <a:pt x="11" y="418"/>
                    <a:pt x="13" y="416"/>
                  </a:cubicBezTo>
                  <a:cubicBezTo>
                    <a:pt x="14" y="415"/>
                    <a:pt x="15" y="419"/>
                    <a:pt x="18" y="415"/>
                  </a:cubicBezTo>
                  <a:cubicBezTo>
                    <a:pt x="22" y="411"/>
                    <a:pt x="18" y="412"/>
                    <a:pt x="10" y="409"/>
                  </a:cubicBezTo>
                  <a:close/>
                  <a:moveTo>
                    <a:pt x="131" y="216"/>
                  </a:moveTo>
                  <a:cubicBezTo>
                    <a:pt x="125" y="215"/>
                    <a:pt x="125" y="222"/>
                    <a:pt x="129" y="222"/>
                  </a:cubicBezTo>
                  <a:cubicBezTo>
                    <a:pt x="134" y="222"/>
                    <a:pt x="132" y="219"/>
                    <a:pt x="137" y="219"/>
                  </a:cubicBezTo>
                  <a:cubicBezTo>
                    <a:pt x="142" y="219"/>
                    <a:pt x="136" y="217"/>
                    <a:pt x="131" y="216"/>
                  </a:cubicBezTo>
                  <a:close/>
                  <a:moveTo>
                    <a:pt x="43" y="293"/>
                  </a:moveTo>
                  <a:cubicBezTo>
                    <a:pt x="41" y="292"/>
                    <a:pt x="38" y="293"/>
                    <a:pt x="43" y="297"/>
                  </a:cubicBezTo>
                  <a:cubicBezTo>
                    <a:pt x="44" y="298"/>
                    <a:pt x="46" y="297"/>
                    <a:pt x="48" y="294"/>
                  </a:cubicBezTo>
                  <a:cubicBezTo>
                    <a:pt x="50" y="291"/>
                    <a:pt x="45" y="293"/>
                    <a:pt x="43" y="293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70"/>
            <p:cNvSpPr>
              <a:spLocks noEditPoints="1"/>
            </p:cNvSpPr>
            <p:nvPr/>
          </p:nvSpPr>
          <p:spPr bwMode="auto">
            <a:xfrm>
              <a:off x="3654115" y="2165704"/>
              <a:ext cx="2044361" cy="1722240"/>
            </a:xfrm>
            <a:custGeom>
              <a:avLst/>
              <a:gdLst/>
              <a:ahLst/>
              <a:cxnLst>
                <a:cxn ang="0">
                  <a:pos x="650" y="67"/>
                </a:cxn>
                <a:cxn ang="0">
                  <a:pos x="525" y="77"/>
                </a:cxn>
                <a:cxn ang="0">
                  <a:pos x="408" y="95"/>
                </a:cxn>
                <a:cxn ang="0">
                  <a:pos x="292" y="181"/>
                </a:cxn>
                <a:cxn ang="0">
                  <a:pos x="187" y="329"/>
                </a:cxn>
                <a:cxn ang="0">
                  <a:pos x="179" y="480"/>
                </a:cxn>
                <a:cxn ang="0">
                  <a:pos x="142" y="507"/>
                </a:cxn>
                <a:cxn ang="0">
                  <a:pos x="50" y="549"/>
                </a:cxn>
                <a:cxn ang="0">
                  <a:pos x="23" y="500"/>
                </a:cxn>
                <a:cxn ang="0">
                  <a:pos x="19" y="451"/>
                </a:cxn>
                <a:cxn ang="0">
                  <a:pos x="47" y="424"/>
                </a:cxn>
                <a:cxn ang="0">
                  <a:pos x="24" y="387"/>
                </a:cxn>
                <a:cxn ang="0">
                  <a:pos x="86" y="349"/>
                </a:cxn>
                <a:cxn ang="0">
                  <a:pos x="155" y="325"/>
                </a:cxn>
                <a:cxn ang="0">
                  <a:pos x="146" y="295"/>
                </a:cxn>
                <a:cxn ang="0">
                  <a:pos x="165" y="272"/>
                </a:cxn>
                <a:cxn ang="0">
                  <a:pos x="223" y="218"/>
                </a:cxn>
                <a:cxn ang="0">
                  <a:pos x="225" y="186"/>
                </a:cxn>
                <a:cxn ang="0">
                  <a:pos x="256" y="160"/>
                </a:cxn>
                <a:cxn ang="0">
                  <a:pos x="279" y="133"/>
                </a:cxn>
                <a:cxn ang="0">
                  <a:pos x="295" y="118"/>
                </a:cxn>
                <a:cxn ang="0">
                  <a:pos x="360" y="82"/>
                </a:cxn>
                <a:cxn ang="0">
                  <a:pos x="381" y="84"/>
                </a:cxn>
                <a:cxn ang="0">
                  <a:pos x="415" y="41"/>
                </a:cxn>
                <a:cxn ang="0">
                  <a:pos x="492" y="23"/>
                </a:cxn>
                <a:cxn ang="0">
                  <a:pos x="508" y="36"/>
                </a:cxn>
                <a:cxn ang="0">
                  <a:pos x="556" y="23"/>
                </a:cxn>
                <a:cxn ang="0">
                  <a:pos x="579" y="28"/>
                </a:cxn>
                <a:cxn ang="0">
                  <a:pos x="478" y="19"/>
                </a:cxn>
                <a:cxn ang="0">
                  <a:pos x="456" y="38"/>
                </a:cxn>
                <a:cxn ang="0">
                  <a:pos x="464" y="21"/>
                </a:cxn>
                <a:cxn ang="0">
                  <a:pos x="381" y="43"/>
                </a:cxn>
                <a:cxn ang="0">
                  <a:pos x="402" y="51"/>
                </a:cxn>
                <a:cxn ang="0">
                  <a:pos x="371" y="56"/>
                </a:cxn>
                <a:cxn ang="0">
                  <a:pos x="356" y="59"/>
                </a:cxn>
                <a:cxn ang="0">
                  <a:pos x="324" y="70"/>
                </a:cxn>
                <a:cxn ang="0">
                  <a:pos x="320" y="88"/>
                </a:cxn>
                <a:cxn ang="0">
                  <a:pos x="303" y="106"/>
                </a:cxn>
                <a:cxn ang="0">
                  <a:pos x="239" y="131"/>
                </a:cxn>
                <a:cxn ang="0">
                  <a:pos x="244" y="107"/>
                </a:cxn>
                <a:cxn ang="0">
                  <a:pos x="274" y="97"/>
                </a:cxn>
                <a:cxn ang="0">
                  <a:pos x="279" y="108"/>
                </a:cxn>
                <a:cxn ang="0">
                  <a:pos x="290" y="102"/>
                </a:cxn>
                <a:cxn ang="0">
                  <a:pos x="234" y="127"/>
                </a:cxn>
                <a:cxn ang="0">
                  <a:pos x="213" y="141"/>
                </a:cxn>
                <a:cxn ang="0">
                  <a:pos x="269" y="142"/>
                </a:cxn>
                <a:cxn ang="0">
                  <a:pos x="189" y="249"/>
                </a:cxn>
                <a:cxn ang="0">
                  <a:pos x="186" y="261"/>
                </a:cxn>
                <a:cxn ang="0">
                  <a:pos x="166" y="290"/>
                </a:cxn>
                <a:cxn ang="0">
                  <a:pos x="205" y="214"/>
                </a:cxn>
                <a:cxn ang="0">
                  <a:pos x="109" y="325"/>
                </a:cxn>
                <a:cxn ang="0">
                  <a:pos x="74" y="348"/>
                </a:cxn>
                <a:cxn ang="0">
                  <a:pos x="34" y="375"/>
                </a:cxn>
                <a:cxn ang="0">
                  <a:pos x="7" y="430"/>
                </a:cxn>
                <a:cxn ang="0">
                  <a:pos x="15" y="506"/>
                </a:cxn>
                <a:cxn ang="0">
                  <a:pos x="10" y="456"/>
                </a:cxn>
              </a:cxnLst>
              <a:rect l="0" t="0" r="r" b="b"/>
              <a:pathLst>
                <a:path w="657" h="553">
                  <a:moveTo>
                    <a:pt x="647" y="42"/>
                  </a:moveTo>
                  <a:cubicBezTo>
                    <a:pt x="637" y="40"/>
                    <a:pt x="637" y="54"/>
                    <a:pt x="616" y="49"/>
                  </a:cubicBezTo>
                  <a:cubicBezTo>
                    <a:pt x="594" y="44"/>
                    <a:pt x="589" y="48"/>
                    <a:pt x="596" y="49"/>
                  </a:cubicBezTo>
                  <a:cubicBezTo>
                    <a:pt x="602" y="49"/>
                    <a:pt x="602" y="52"/>
                    <a:pt x="613" y="53"/>
                  </a:cubicBezTo>
                  <a:cubicBezTo>
                    <a:pt x="624" y="54"/>
                    <a:pt x="622" y="61"/>
                    <a:pt x="620" y="64"/>
                  </a:cubicBezTo>
                  <a:cubicBezTo>
                    <a:pt x="617" y="66"/>
                    <a:pt x="621" y="66"/>
                    <a:pt x="626" y="65"/>
                  </a:cubicBezTo>
                  <a:cubicBezTo>
                    <a:pt x="632" y="63"/>
                    <a:pt x="631" y="56"/>
                    <a:pt x="635" y="60"/>
                  </a:cubicBezTo>
                  <a:cubicBezTo>
                    <a:pt x="639" y="64"/>
                    <a:pt x="640" y="61"/>
                    <a:pt x="648" y="63"/>
                  </a:cubicBezTo>
                  <a:cubicBezTo>
                    <a:pt x="649" y="64"/>
                    <a:pt x="650" y="66"/>
                    <a:pt x="650" y="67"/>
                  </a:cubicBezTo>
                  <a:cubicBezTo>
                    <a:pt x="653" y="77"/>
                    <a:pt x="644" y="74"/>
                    <a:pt x="639" y="71"/>
                  </a:cubicBezTo>
                  <a:cubicBezTo>
                    <a:pt x="633" y="69"/>
                    <a:pt x="634" y="68"/>
                    <a:pt x="631" y="73"/>
                  </a:cubicBezTo>
                  <a:cubicBezTo>
                    <a:pt x="627" y="81"/>
                    <a:pt x="610" y="78"/>
                    <a:pt x="610" y="86"/>
                  </a:cubicBezTo>
                  <a:cubicBezTo>
                    <a:pt x="609" y="95"/>
                    <a:pt x="607" y="97"/>
                    <a:pt x="601" y="95"/>
                  </a:cubicBezTo>
                  <a:cubicBezTo>
                    <a:pt x="586" y="88"/>
                    <a:pt x="614" y="80"/>
                    <a:pt x="609" y="73"/>
                  </a:cubicBezTo>
                  <a:cubicBezTo>
                    <a:pt x="605" y="66"/>
                    <a:pt x="584" y="60"/>
                    <a:pt x="580" y="54"/>
                  </a:cubicBezTo>
                  <a:cubicBezTo>
                    <a:pt x="575" y="48"/>
                    <a:pt x="573" y="49"/>
                    <a:pt x="566" y="52"/>
                  </a:cubicBezTo>
                  <a:cubicBezTo>
                    <a:pt x="546" y="62"/>
                    <a:pt x="548" y="51"/>
                    <a:pt x="539" y="57"/>
                  </a:cubicBezTo>
                  <a:cubicBezTo>
                    <a:pt x="530" y="63"/>
                    <a:pt x="524" y="70"/>
                    <a:pt x="525" y="77"/>
                  </a:cubicBezTo>
                  <a:cubicBezTo>
                    <a:pt x="525" y="84"/>
                    <a:pt x="519" y="86"/>
                    <a:pt x="523" y="93"/>
                  </a:cubicBezTo>
                  <a:cubicBezTo>
                    <a:pt x="530" y="104"/>
                    <a:pt x="512" y="97"/>
                    <a:pt x="509" y="106"/>
                  </a:cubicBezTo>
                  <a:cubicBezTo>
                    <a:pt x="506" y="115"/>
                    <a:pt x="504" y="114"/>
                    <a:pt x="501" y="116"/>
                  </a:cubicBezTo>
                  <a:cubicBezTo>
                    <a:pt x="493" y="108"/>
                    <a:pt x="483" y="106"/>
                    <a:pt x="478" y="105"/>
                  </a:cubicBezTo>
                  <a:cubicBezTo>
                    <a:pt x="473" y="103"/>
                    <a:pt x="476" y="110"/>
                    <a:pt x="465" y="112"/>
                  </a:cubicBezTo>
                  <a:cubicBezTo>
                    <a:pt x="454" y="115"/>
                    <a:pt x="463" y="109"/>
                    <a:pt x="447" y="109"/>
                  </a:cubicBezTo>
                  <a:cubicBezTo>
                    <a:pt x="431" y="110"/>
                    <a:pt x="445" y="108"/>
                    <a:pt x="435" y="98"/>
                  </a:cubicBezTo>
                  <a:cubicBezTo>
                    <a:pt x="424" y="87"/>
                    <a:pt x="415" y="79"/>
                    <a:pt x="408" y="85"/>
                  </a:cubicBezTo>
                  <a:cubicBezTo>
                    <a:pt x="404" y="89"/>
                    <a:pt x="409" y="93"/>
                    <a:pt x="408" y="95"/>
                  </a:cubicBezTo>
                  <a:cubicBezTo>
                    <a:pt x="406" y="97"/>
                    <a:pt x="399" y="90"/>
                    <a:pt x="396" y="95"/>
                  </a:cubicBezTo>
                  <a:cubicBezTo>
                    <a:pt x="372" y="95"/>
                    <a:pt x="400" y="99"/>
                    <a:pt x="386" y="111"/>
                  </a:cubicBezTo>
                  <a:cubicBezTo>
                    <a:pt x="371" y="124"/>
                    <a:pt x="395" y="116"/>
                    <a:pt x="383" y="124"/>
                  </a:cubicBezTo>
                  <a:cubicBezTo>
                    <a:pt x="371" y="132"/>
                    <a:pt x="345" y="110"/>
                    <a:pt x="334" y="119"/>
                  </a:cubicBezTo>
                  <a:cubicBezTo>
                    <a:pt x="329" y="122"/>
                    <a:pt x="340" y="136"/>
                    <a:pt x="330" y="142"/>
                  </a:cubicBezTo>
                  <a:cubicBezTo>
                    <a:pt x="324" y="146"/>
                    <a:pt x="317" y="134"/>
                    <a:pt x="312" y="137"/>
                  </a:cubicBezTo>
                  <a:cubicBezTo>
                    <a:pt x="307" y="141"/>
                    <a:pt x="301" y="142"/>
                    <a:pt x="298" y="149"/>
                  </a:cubicBezTo>
                  <a:cubicBezTo>
                    <a:pt x="290" y="166"/>
                    <a:pt x="286" y="161"/>
                    <a:pt x="284" y="166"/>
                  </a:cubicBezTo>
                  <a:cubicBezTo>
                    <a:pt x="282" y="171"/>
                    <a:pt x="295" y="173"/>
                    <a:pt x="292" y="181"/>
                  </a:cubicBezTo>
                  <a:cubicBezTo>
                    <a:pt x="289" y="189"/>
                    <a:pt x="283" y="184"/>
                    <a:pt x="277" y="195"/>
                  </a:cubicBezTo>
                  <a:cubicBezTo>
                    <a:pt x="271" y="207"/>
                    <a:pt x="263" y="202"/>
                    <a:pt x="267" y="210"/>
                  </a:cubicBezTo>
                  <a:cubicBezTo>
                    <a:pt x="274" y="222"/>
                    <a:pt x="241" y="218"/>
                    <a:pt x="244" y="223"/>
                  </a:cubicBezTo>
                  <a:cubicBezTo>
                    <a:pt x="252" y="240"/>
                    <a:pt x="243" y="237"/>
                    <a:pt x="245" y="249"/>
                  </a:cubicBezTo>
                  <a:cubicBezTo>
                    <a:pt x="247" y="260"/>
                    <a:pt x="242" y="253"/>
                    <a:pt x="240" y="262"/>
                  </a:cubicBezTo>
                  <a:cubicBezTo>
                    <a:pt x="240" y="268"/>
                    <a:pt x="220" y="284"/>
                    <a:pt x="226" y="288"/>
                  </a:cubicBezTo>
                  <a:cubicBezTo>
                    <a:pt x="231" y="292"/>
                    <a:pt x="240" y="289"/>
                    <a:pt x="237" y="300"/>
                  </a:cubicBezTo>
                  <a:cubicBezTo>
                    <a:pt x="231" y="318"/>
                    <a:pt x="219" y="302"/>
                    <a:pt x="211" y="307"/>
                  </a:cubicBezTo>
                  <a:cubicBezTo>
                    <a:pt x="202" y="311"/>
                    <a:pt x="183" y="323"/>
                    <a:pt x="187" y="329"/>
                  </a:cubicBezTo>
                  <a:cubicBezTo>
                    <a:pt x="191" y="335"/>
                    <a:pt x="175" y="337"/>
                    <a:pt x="185" y="347"/>
                  </a:cubicBezTo>
                  <a:cubicBezTo>
                    <a:pt x="191" y="353"/>
                    <a:pt x="181" y="354"/>
                    <a:pt x="185" y="360"/>
                  </a:cubicBezTo>
                  <a:cubicBezTo>
                    <a:pt x="189" y="366"/>
                    <a:pt x="179" y="363"/>
                    <a:pt x="188" y="375"/>
                  </a:cubicBezTo>
                  <a:cubicBezTo>
                    <a:pt x="197" y="387"/>
                    <a:pt x="175" y="400"/>
                    <a:pt x="195" y="410"/>
                  </a:cubicBezTo>
                  <a:cubicBezTo>
                    <a:pt x="208" y="417"/>
                    <a:pt x="205" y="419"/>
                    <a:pt x="201" y="427"/>
                  </a:cubicBezTo>
                  <a:cubicBezTo>
                    <a:pt x="198" y="433"/>
                    <a:pt x="192" y="428"/>
                    <a:pt x="189" y="432"/>
                  </a:cubicBezTo>
                  <a:cubicBezTo>
                    <a:pt x="187" y="437"/>
                    <a:pt x="202" y="452"/>
                    <a:pt x="196" y="458"/>
                  </a:cubicBezTo>
                  <a:cubicBezTo>
                    <a:pt x="190" y="464"/>
                    <a:pt x="199" y="465"/>
                    <a:pt x="192" y="473"/>
                  </a:cubicBezTo>
                  <a:cubicBezTo>
                    <a:pt x="184" y="481"/>
                    <a:pt x="177" y="473"/>
                    <a:pt x="179" y="480"/>
                  </a:cubicBezTo>
                  <a:cubicBezTo>
                    <a:pt x="182" y="488"/>
                    <a:pt x="171" y="485"/>
                    <a:pt x="175" y="495"/>
                  </a:cubicBezTo>
                  <a:cubicBezTo>
                    <a:pt x="182" y="510"/>
                    <a:pt x="172" y="521"/>
                    <a:pt x="170" y="515"/>
                  </a:cubicBezTo>
                  <a:cubicBezTo>
                    <a:pt x="168" y="510"/>
                    <a:pt x="167" y="507"/>
                    <a:pt x="165" y="508"/>
                  </a:cubicBezTo>
                  <a:cubicBezTo>
                    <a:pt x="156" y="507"/>
                    <a:pt x="161" y="505"/>
                    <a:pt x="156" y="505"/>
                  </a:cubicBezTo>
                  <a:cubicBezTo>
                    <a:pt x="149" y="505"/>
                    <a:pt x="154" y="501"/>
                    <a:pt x="150" y="497"/>
                  </a:cubicBezTo>
                  <a:cubicBezTo>
                    <a:pt x="146" y="493"/>
                    <a:pt x="151" y="495"/>
                    <a:pt x="150" y="490"/>
                  </a:cubicBezTo>
                  <a:cubicBezTo>
                    <a:pt x="149" y="484"/>
                    <a:pt x="150" y="495"/>
                    <a:pt x="145" y="490"/>
                  </a:cubicBezTo>
                  <a:cubicBezTo>
                    <a:pt x="140" y="486"/>
                    <a:pt x="141" y="492"/>
                    <a:pt x="144" y="496"/>
                  </a:cubicBezTo>
                  <a:cubicBezTo>
                    <a:pt x="151" y="504"/>
                    <a:pt x="141" y="499"/>
                    <a:pt x="142" y="507"/>
                  </a:cubicBezTo>
                  <a:cubicBezTo>
                    <a:pt x="142" y="515"/>
                    <a:pt x="136" y="510"/>
                    <a:pt x="133" y="513"/>
                  </a:cubicBezTo>
                  <a:cubicBezTo>
                    <a:pt x="129" y="516"/>
                    <a:pt x="125" y="504"/>
                    <a:pt x="126" y="512"/>
                  </a:cubicBezTo>
                  <a:cubicBezTo>
                    <a:pt x="126" y="519"/>
                    <a:pt x="112" y="514"/>
                    <a:pt x="119" y="519"/>
                  </a:cubicBezTo>
                  <a:cubicBezTo>
                    <a:pt x="125" y="524"/>
                    <a:pt x="113" y="520"/>
                    <a:pt x="114" y="525"/>
                  </a:cubicBezTo>
                  <a:cubicBezTo>
                    <a:pt x="115" y="530"/>
                    <a:pt x="109" y="524"/>
                    <a:pt x="106" y="532"/>
                  </a:cubicBezTo>
                  <a:cubicBezTo>
                    <a:pt x="102" y="540"/>
                    <a:pt x="93" y="542"/>
                    <a:pt x="91" y="545"/>
                  </a:cubicBezTo>
                  <a:cubicBezTo>
                    <a:pt x="85" y="551"/>
                    <a:pt x="70" y="548"/>
                    <a:pt x="63" y="551"/>
                  </a:cubicBezTo>
                  <a:cubicBezTo>
                    <a:pt x="57" y="553"/>
                    <a:pt x="63" y="551"/>
                    <a:pt x="57" y="548"/>
                  </a:cubicBezTo>
                  <a:cubicBezTo>
                    <a:pt x="51" y="546"/>
                    <a:pt x="54" y="552"/>
                    <a:pt x="50" y="549"/>
                  </a:cubicBezTo>
                  <a:cubicBezTo>
                    <a:pt x="46" y="545"/>
                    <a:pt x="54" y="543"/>
                    <a:pt x="49" y="542"/>
                  </a:cubicBezTo>
                  <a:cubicBezTo>
                    <a:pt x="44" y="541"/>
                    <a:pt x="37" y="538"/>
                    <a:pt x="35" y="534"/>
                  </a:cubicBezTo>
                  <a:cubicBezTo>
                    <a:pt x="34" y="530"/>
                    <a:pt x="30" y="536"/>
                    <a:pt x="24" y="527"/>
                  </a:cubicBezTo>
                  <a:cubicBezTo>
                    <a:pt x="22" y="524"/>
                    <a:pt x="21" y="524"/>
                    <a:pt x="22" y="517"/>
                  </a:cubicBezTo>
                  <a:cubicBezTo>
                    <a:pt x="25" y="504"/>
                    <a:pt x="24" y="518"/>
                    <a:pt x="31" y="514"/>
                  </a:cubicBezTo>
                  <a:cubicBezTo>
                    <a:pt x="39" y="511"/>
                    <a:pt x="28" y="510"/>
                    <a:pt x="33" y="507"/>
                  </a:cubicBezTo>
                  <a:cubicBezTo>
                    <a:pt x="39" y="504"/>
                    <a:pt x="29" y="504"/>
                    <a:pt x="34" y="501"/>
                  </a:cubicBezTo>
                  <a:cubicBezTo>
                    <a:pt x="39" y="498"/>
                    <a:pt x="33" y="492"/>
                    <a:pt x="30" y="498"/>
                  </a:cubicBezTo>
                  <a:cubicBezTo>
                    <a:pt x="28" y="504"/>
                    <a:pt x="26" y="496"/>
                    <a:pt x="23" y="500"/>
                  </a:cubicBezTo>
                  <a:cubicBezTo>
                    <a:pt x="21" y="504"/>
                    <a:pt x="10" y="495"/>
                    <a:pt x="18" y="487"/>
                  </a:cubicBezTo>
                  <a:cubicBezTo>
                    <a:pt x="26" y="479"/>
                    <a:pt x="24" y="489"/>
                    <a:pt x="30" y="484"/>
                  </a:cubicBezTo>
                  <a:cubicBezTo>
                    <a:pt x="35" y="480"/>
                    <a:pt x="21" y="479"/>
                    <a:pt x="29" y="476"/>
                  </a:cubicBezTo>
                  <a:cubicBezTo>
                    <a:pt x="34" y="475"/>
                    <a:pt x="42" y="461"/>
                    <a:pt x="36" y="462"/>
                  </a:cubicBezTo>
                  <a:cubicBezTo>
                    <a:pt x="30" y="463"/>
                    <a:pt x="34" y="471"/>
                    <a:pt x="30" y="472"/>
                  </a:cubicBezTo>
                  <a:cubicBezTo>
                    <a:pt x="26" y="474"/>
                    <a:pt x="30" y="462"/>
                    <a:pt x="27" y="466"/>
                  </a:cubicBezTo>
                  <a:cubicBezTo>
                    <a:pt x="24" y="470"/>
                    <a:pt x="26" y="461"/>
                    <a:pt x="22" y="464"/>
                  </a:cubicBezTo>
                  <a:cubicBezTo>
                    <a:pt x="18" y="468"/>
                    <a:pt x="18" y="464"/>
                    <a:pt x="12" y="459"/>
                  </a:cubicBezTo>
                  <a:cubicBezTo>
                    <a:pt x="10" y="458"/>
                    <a:pt x="18" y="460"/>
                    <a:pt x="19" y="451"/>
                  </a:cubicBezTo>
                  <a:cubicBezTo>
                    <a:pt x="21" y="443"/>
                    <a:pt x="14" y="452"/>
                    <a:pt x="11" y="445"/>
                  </a:cubicBezTo>
                  <a:cubicBezTo>
                    <a:pt x="8" y="437"/>
                    <a:pt x="19" y="449"/>
                    <a:pt x="19" y="442"/>
                  </a:cubicBezTo>
                  <a:cubicBezTo>
                    <a:pt x="18" y="436"/>
                    <a:pt x="11" y="443"/>
                    <a:pt x="11" y="436"/>
                  </a:cubicBezTo>
                  <a:cubicBezTo>
                    <a:pt x="11" y="428"/>
                    <a:pt x="10" y="430"/>
                    <a:pt x="17" y="432"/>
                  </a:cubicBezTo>
                  <a:cubicBezTo>
                    <a:pt x="25" y="434"/>
                    <a:pt x="35" y="424"/>
                    <a:pt x="42" y="429"/>
                  </a:cubicBezTo>
                  <a:cubicBezTo>
                    <a:pt x="49" y="434"/>
                    <a:pt x="46" y="420"/>
                    <a:pt x="57" y="430"/>
                  </a:cubicBezTo>
                  <a:cubicBezTo>
                    <a:pt x="69" y="440"/>
                    <a:pt x="54" y="430"/>
                    <a:pt x="66" y="428"/>
                  </a:cubicBezTo>
                  <a:cubicBezTo>
                    <a:pt x="78" y="425"/>
                    <a:pt x="72" y="423"/>
                    <a:pt x="63" y="425"/>
                  </a:cubicBezTo>
                  <a:cubicBezTo>
                    <a:pt x="53" y="427"/>
                    <a:pt x="50" y="416"/>
                    <a:pt x="47" y="424"/>
                  </a:cubicBezTo>
                  <a:cubicBezTo>
                    <a:pt x="44" y="432"/>
                    <a:pt x="35" y="421"/>
                    <a:pt x="25" y="426"/>
                  </a:cubicBezTo>
                  <a:cubicBezTo>
                    <a:pt x="15" y="432"/>
                    <a:pt x="8" y="424"/>
                    <a:pt x="12" y="421"/>
                  </a:cubicBezTo>
                  <a:cubicBezTo>
                    <a:pt x="16" y="418"/>
                    <a:pt x="2" y="417"/>
                    <a:pt x="13" y="414"/>
                  </a:cubicBezTo>
                  <a:cubicBezTo>
                    <a:pt x="24" y="410"/>
                    <a:pt x="0" y="409"/>
                    <a:pt x="14" y="400"/>
                  </a:cubicBezTo>
                  <a:cubicBezTo>
                    <a:pt x="28" y="391"/>
                    <a:pt x="31" y="404"/>
                    <a:pt x="35" y="401"/>
                  </a:cubicBezTo>
                  <a:cubicBezTo>
                    <a:pt x="39" y="398"/>
                    <a:pt x="54" y="404"/>
                    <a:pt x="41" y="398"/>
                  </a:cubicBezTo>
                  <a:cubicBezTo>
                    <a:pt x="29" y="393"/>
                    <a:pt x="16" y="398"/>
                    <a:pt x="10" y="393"/>
                  </a:cubicBezTo>
                  <a:cubicBezTo>
                    <a:pt x="5" y="388"/>
                    <a:pt x="19" y="394"/>
                    <a:pt x="15" y="389"/>
                  </a:cubicBezTo>
                  <a:cubicBezTo>
                    <a:pt x="10" y="384"/>
                    <a:pt x="12" y="385"/>
                    <a:pt x="24" y="387"/>
                  </a:cubicBezTo>
                  <a:cubicBezTo>
                    <a:pt x="35" y="389"/>
                    <a:pt x="22" y="382"/>
                    <a:pt x="31" y="384"/>
                  </a:cubicBezTo>
                  <a:cubicBezTo>
                    <a:pt x="40" y="386"/>
                    <a:pt x="27" y="383"/>
                    <a:pt x="42" y="377"/>
                  </a:cubicBezTo>
                  <a:cubicBezTo>
                    <a:pt x="58" y="371"/>
                    <a:pt x="61" y="382"/>
                    <a:pt x="58" y="376"/>
                  </a:cubicBezTo>
                  <a:cubicBezTo>
                    <a:pt x="55" y="369"/>
                    <a:pt x="32" y="373"/>
                    <a:pt x="48" y="367"/>
                  </a:cubicBezTo>
                  <a:cubicBezTo>
                    <a:pt x="65" y="362"/>
                    <a:pt x="76" y="374"/>
                    <a:pt x="71" y="368"/>
                  </a:cubicBezTo>
                  <a:cubicBezTo>
                    <a:pt x="65" y="361"/>
                    <a:pt x="81" y="359"/>
                    <a:pt x="68" y="361"/>
                  </a:cubicBezTo>
                  <a:cubicBezTo>
                    <a:pt x="56" y="362"/>
                    <a:pt x="58" y="354"/>
                    <a:pt x="59" y="353"/>
                  </a:cubicBezTo>
                  <a:cubicBezTo>
                    <a:pt x="62" y="351"/>
                    <a:pt x="70" y="355"/>
                    <a:pt x="81" y="353"/>
                  </a:cubicBezTo>
                  <a:cubicBezTo>
                    <a:pt x="91" y="351"/>
                    <a:pt x="72" y="345"/>
                    <a:pt x="86" y="349"/>
                  </a:cubicBezTo>
                  <a:cubicBezTo>
                    <a:pt x="99" y="352"/>
                    <a:pt x="79" y="346"/>
                    <a:pt x="94" y="345"/>
                  </a:cubicBezTo>
                  <a:cubicBezTo>
                    <a:pt x="108" y="344"/>
                    <a:pt x="88" y="339"/>
                    <a:pt x="95" y="337"/>
                  </a:cubicBezTo>
                  <a:cubicBezTo>
                    <a:pt x="103" y="335"/>
                    <a:pt x="107" y="330"/>
                    <a:pt x="112" y="333"/>
                  </a:cubicBezTo>
                  <a:cubicBezTo>
                    <a:pt x="116" y="336"/>
                    <a:pt x="110" y="329"/>
                    <a:pt x="118" y="328"/>
                  </a:cubicBezTo>
                  <a:cubicBezTo>
                    <a:pt x="125" y="328"/>
                    <a:pt x="125" y="321"/>
                    <a:pt x="129" y="329"/>
                  </a:cubicBezTo>
                  <a:cubicBezTo>
                    <a:pt x="134" y="337"/>
                    <a:pt x="129" y="340"/>
                    <a:pt x="134" y="336"/>
                  </a:cubicBezTo>
                  <a:cubicBezTo>
                    <a:pt x="141" y="330"/>
                    <a:pt x="150" y="336"/>
                    <a:pt x="155" y="334"/>
                  </a:cubicBezTo>
                  <a:cubicBezTo>
                    <a:pt x="159" y="331"/>
                    <a:pt x="150" y="332"/>
                    <a:pt x="153" y="329"/>
                  </a:cubicBezTo>
                  <a:cubicBezTo>
                    <a:pt x="156" y="327"/>
                    <a:pt x="145" y="330"/>
                    <a:pt x="155" y="325"/>
                  </a:cubicBezTo>
                  <a:cubicBezTo>
                    <a:pt x="164" y="320"/>
                    <a:pt x="175" y="318"/>
                    <a:pt x="167" y="317"/>
                  </a:cubicBezTo>
                  <a:cubicBezTo>
                    <a:pt x="153" y="314"/>
                    <a:pt x="178" y="310"/>
                    <a:pt x="168" y="309"/>
                  </a:cubicBezTo>
                  <a:cubicBezTo>
                    <a:pt x="160" y="308"/>
                    <a:pt x="167" y="308"/>
                    <a:pt x="156" y="313"/>
                  </a:cubicBezTo>
                  <a:cubicBezTo>
                    <a:pt x="148" y="317"/>
                    <a:pt x="169" y="311"/>
                    <a:pt x="156" y="320"/>
                  </a:cubicBezTo>
                  <a:cubicBezTo>
                    <a:pt x="144" y="330"/>
                    <a:pt x="132" y="333"/>
                    <a:pt x="132" y="328"/>
                  </a:cubicBezTo>
                  <a:cubicBezTo>
                    <a:pt x="132" y="324"/>
                    <a:pt x="129" y="327"/>
                    <a:pt x="129" y="323"/>
                  </a:cubicBezTo>
                  <a:cubicBezTo>
                    <a:pt x="129" y="319"/>
                    <a:pt x="120" y="328"/>
                    <a:pt x="122" y="321"/>
                  </a:cubicBezTo>
                  <a:cubicBezTo>
                    <a:pt x="125" y="314"/>
                    <a:pt x="133" y="317"/>
                    <a:pt x="137" y="304"/>
                  </a:cubicBezTo>
                  <a:cubicBezTo>
                    <a:pt x="139" y="296"/>
                    <a:pt x="147" y="302"/>
                    <a:pt x="146" y="295"/>
                  </a:cubicBezTo>
                  <a:cubicBezTo>
                    <a:pt x="145" y="292"/>
                    <a:pt x="147" y="290"/>
                    <a:pt x="154" y="289"/>
                  </a:cubicBezTo>
                  <a:cubicBezTo>
                    <a:pt x="159" y="289"/>
                    <a:pt x="153" y="286"/>
                    <a:pt x="158" y="286"/>
                  </a:cubicBezTo>
                  <a:cubicBezTo>
                    <a:pt x="162" y="285"/>
                    <a:pt x="160" y="293"/>
                    <a:pt x="166" y="292"/>
                  </a:cubicBezTo>
                  <a:cubicBezTo>
                    <a:pt x="172" y="292"/>
                    <a:pt x="169" y="291"/>
                    <a:pt x="173" y="287"/>
                  </a:cubicBezTo>
                  <a:cubicBezTo>
                    <a:pt x="175" y="285"/>
                    <a:pt x="165" y="283"/>
                    <a:pt x="171" y="280"/>
                  </a:cubicBezTo>
                  <a:cubicBezTo>
                    <a:pt x="176" y="278"/>
                    <a:pt x="176" y="275"/>
                    <a:pt x="171" y="277"/>
                  </a:cubicBezTo>
                  <a:cubicBezTo>
                    <a:pt x="160" y="283"/>
                    <a:pt x="172" y="277"/>
                    <a:pt x="164" y="275"/>
                  </a:cubicBezTo>
                  <a:cubicBezTo>
                    <a:pt x="157" y="274"/>
                    <a:pt x="154" y="277"/>
                    <a:pt x="155" y="274"/>
                  </a:cubicBezTo>
                  <a:cubicBezTo>
                    <a:pt x="155" y="272"/>
                    <a:pt x="162" y="272"/>
                    <a:pt x="165" y="272"/>
                  </a:cubicBezTo>
                  <a:cubicBezTo>
                    <a:pt x="169" y="273"/>
                    <a:pt x="169" y="271"/>
                    <a:pt x="175" y="270"/>
                  </a:cubicBezTo>
                  <a:cubicBezTo>
                    <a:pt x="180" y="270"/>
                    <a:pt x="179" y="266"/>
                    <a:pt x="186" y="267"/>
                  </a:cubicBezTo>
                  <a:cubicBezTo>
                    <a:pt x="193" y="267"/>
                    <a:pt x="195" y="260"/>
                    <a:pt x="191" y="258"/>
                  </a:cubicBezTo>
                  <a:cubicBezTo>
                    <a:pt x="188" y="256"/>
                    <a:pt x="198" y="254"/>
                    <a:pt x="197" y="249"/>
                  </a:cubicBezTo>
                  <a:cubicBezTo>
                    <a:pt x="196" y="243"/>
                    <a:pt x="193" y="250"/>
                    <a:pt x="191" y="243"/>
                  </a:cubicBezTo>
                  <a:cubicBezTo>
                    <a:pt x="190" y="235"/>
                    <a:pt x="196" y="243"/>
                    <a:pt x="199" y="235"/>
                  </a:cubicBezTo>
                  <a:cubicBezTo>
                    <a:pt x="201" y="227"/>
                    <a:pt x="207" y="230"/>
                    <a:pt x="207" y="226"/>
                  </a:cubicBezTo>
                  <a:cubicBezTo>
                    <a:pt x="208" y="222"/>
                    <a:pt x="193" y="226"/>
                    <a:pt x="202" y="222"/>
                  </a:cubicBezTo>
                  <a:cubicBezTo>
                    <a:pt x="210" y="219"/>
                    <a:pt x="214" y="220"/>
                    <a:pt x="223" y="218"/>
                  </a:cubicBezTo>
                  <a:cubicBezTo>
                    <a:pt x="232" y="216"/>
                    <a:pt x="242" y="211"/>
                    <a:pt x="234" y="213"/>
                  </a:cubicBezTo>
                  <a:cubicBezTo>
                    <a:pt x="226" y="215"/>
                    <a:pt x="210" y="219"/>
                    <a:pt x="208" y="218"/>
                  </a:cubicBezTo>
                  <a:cubicBezTo>
                    <a:pt x="206" y="217"/>
                    <a:pt x="221" y="214"/>
                    <a:pt x="212" y="214"/>
                  </a:cubicBezTo>
                  <a:cubicBezTo>
                    <a:pt x="203" y="214"/>
                    <a:pt x="213" y="209"/>
                    <a:pt x="209" y="206"/>
                  </a:cubicBezTo>
                  <a:cubicBezTo>
                    <a:pt x="205" y="204"/>
                    <a:pt x="209" y="203"/>
                    <a:pt x="212" y="204"/>
                  </a:cubicBezTo>
                  <a:cubicBezTo>
                    <a:pt x="215" y="206"/>
                    <a:pt x="211" y="204"/>
                    <a:pt x="215" y="201"/>
                  </a:cubicBezTo>
                  <a:cubicBezTo>
                    <a:pt x="219" y="199"/>
                    <a:pt x="208" y="201"/>
                    <a:pt x="214" y="197"/>
                  </a:cubicBezTo>
                  <a:cubicBezTo>
                    <a:pt x="220" y="193"/>
                    <a:pt x="217" y="197"/>
                    <a:pt x="223" y="193"/>
                  </a:cubicBezTo>
                  <a:cubicBezTo>
                    <a:pt x="229" y="189"/>
                    <a:pt x="214" y="186"/>
                    <a:pt x="225" y="186"/>
                  </a:cubicBezTo>
                  <a:cubicBezTo>
                    <a:pt x="239" y="185"/>
                    <a:pt x="230" y="179"/>
                    <a:pt x="235" y="179"/>
                  </a:cubicBezTo>
                  <a:cubicBezTo>
                    <a:pt x="240" y="178"/>
                    <a:pt x="236" y="176"/>
                    <a:pt x="242" y="177"/>
                  </a:cubicBezTo>
                  <a:cubicBezTo>
                    <a:pt x="248" y="177"/>
                    <a:pt x="249" y="174"/>
                    <a:pt x="258" y="174"/>
                  </a:cubicBezTo>
                  <a:cubicBezTo>
                    <a:pt x="267" y="175"/>
                    <a:pt x="271" y="184"/>
                    <a:pt x="269" y="178"/>
                  </a:cubicBezTo>
                  <a:cubicBezTo>
                    <a:pt x="267" y="172"/>
                    <a:pt x="281" y="176"/>
                    <a:pt x="262" y="173"/>
                  </a:cubicBezTo>
                  <a:cubicBezTo>
                    <a:pt x="251" y="170"/>
                    <a:pt x="249" y="174"/>
                    <a:pt x="245" y="173"/>
                  </a:cubicBezTo>
                  <a:cubicBezTo>
                    <a:pt x="242" y="173"/>
                    <a:pt x="242" y="171"/>
                    <a:pt x="246" y="167"/>
                  </a:cubicBezTo>
                  <a:cubicBezTo>
                    <a:pt x="251" y="164"/>
                    <a:pt x="252" y="170"/>
                    <a:pt x="254" y="167"/>
                  </a:cubicBezTo>
                  <a:cubicBezTo>
                    <a:pt x="257" y="165"/>
                    <a:pt x="242" y="162"/>
                    <a:pt x="256" y="160"/>
                  </a:cubicBezTo>
                  <a:cubicBezTo>
                    <a:pt x="268" y="158"/>
                    <a:pt x="256" y="158"/>
                    <a:pt x="265" y="154"/>
                  </a:cubicBezTo>
                  <a:cubicBezTo>
                    <a:pt x="273" y="151"/>
                    <a:pt x="283" y="154"/>
                    <a:pt x="273" y="151"/>
                  </a:cubicBezTo>
                  <a:cubicBezTo>
                    <a:pt x="263" y="147"/>
                    <a:pt x="262" y="158"/>
                    <a:pt x="253" y="157"/>
                  </a:cubicBezTo>
                  <a:cubicBezTo>
                    <a:pt x="244" y="155"/>
                    <a:pt x="258" y="154"/>
                    <a:pt x="252" y="151"/>
                  </a:cubicBezTo>
                  <a:cubicBezTo>
                    <a:pt x="245" y="147"/>
                    <a:pt x="273" y="143"/>
                    <a:pt x="278" y="143"/>
                  </a:cubicBezTo>
                  <a:cubicBezTo>
                    <a:pt x="282" y="143"/>
                    <a:pt x="282" y="140"/>
                    <a:pt x="274" y="139"/>
                  </a:cubicBezTo>
                  <a:cubicBezTo>
                    <a:pt x="267" y="138"/>
                    <a:pt x="267" y="143"/>
                    <a:pt x="265" y="140"/>
                  </a:cubicBezTo>
                  <a:cubicBezTo>
                    <a:pt x="264" y="137"/>
                    <a:pt x="273" y="133"/>
                    <a:pt x="274" y="135"/>
                  </a:cubicBezTo>
                  <a:cubicBezTo>
                    <a:pt x="276" y="137"/>
                    <a:pt x="277" y="138"/>
                    <a:pt x="279" y="133"/>
                  </a:cubicBezTo>
                  <a:cubicBezTo>
                    <a:pt x="282" y="128"/>
                    <a:pt x="285" y="131"/>
                    <a:pt x="284" y="137"/>
                  </a:cubicBezTo>
                  <a:cubicBezTo>
                    <a:pt x="283" y="142"/>
                    <a:pt x="288" y="149"/>
                    <a:pt x="288" y="143"/>
                  </a:cubicBezTo>
                  <a:cubicBezTo>
                    <a:pt x="288" y="137"/>
                    <a:pt x="297" y="133"/>
                    <a:pt x="290" y="132"/>
                  </a:cubicBezTo>
                  <a:cubicBezTo>
                    <a:pt x="282" y="132"/>
                    <a:pt x="291" y="131"/>
                    <a:pt x="286" y="130"/>
                  </a:cubicBezTo>
                  <a:cubicBezTo>
                    <a:pt x="280" y="128"/>
                    <a:pt x="286" y="125"/>
                    <a:pt x="295" y="124"/>
                  </a:cubicBezTo>
                  <a:cubicBezTo>
                    <a:pt x="303" y="123"/>
                    <a:pt x="299" y="127"/>
                    <a:pt x="308" y="126"/>
                  </a:cubicBezTo>
                  <a:cubicBezTo>
                    <a:pt x="316" y="125"/>
                    <a:pt x="325" y="115"/>
                    <a:pt x="317" y="119"/>
                  </a:cubicBezTo>
                  <a:cubicBezTo>
                    <a:pt x="309" y="122"/>
                    <a:pt x="306" y="123"/>
                    <a:pt x="307" y="120"/>
                  </a:cubicBezTo>
                  <a:cubicBezTo>
                    <a:pt x="308" y="117"/>
                    <a:pt x="289" y="127"/>
                    <a:pt x="295" y="118"/>
                  </a:cubicBezTo>
                  <a:cubicBezTo>
                    <a:pt x="301" y="108"/>
                    <a:pt x="305" y="113"/>
                    <a:pt x="311" y="110"/>
                  </a:cubicBezTo>
                  <a:cubicBezTo>
                    <a:pt x="316" y="108"/>
                    <a:pt x="311" y="106"/>
                    <a:pt x="321" y="103"/>
                  </a:cubicBezTo>
                  <a:cubicBezTo>
                    <a:pt x="331" y="101"/>
                    <a:pt x="315" y="103"/>
                    <a:pt x="320" y="97"/>
                  </a:cubicBezTo>
                  <a:cubicBezTo>
                    <a:pt x="325" y="90"/>
                    <a:pt x="337" y="93"/>
                    <a:pt x="333" y="87"/>
                  </a:cubicBezTo>
                  <a:cubicBezTo>
                    <a:pt x="329" y="81"/>
                    <a:pt x="337" y="83"/>
                    <a:pt x="335" y="77"/>
                  </a:cubicBezTo>
                  <a:cubicBezTo>
                    <a:pt x="333" y="72"/>
                    <a:pt x="340" y="77"/>
                    <a:pt x="343" y="80"/>
                  </a:cubicBezTo>
                  <a:cubicBezTo>
                    <a:pt x="348" y="87"/>
                    <a:pt x="351" y="84"/>
                    <a:pt x="348" y="80"/>
                  </a:cubicBezTo>
                  <a:cubicBezTo>
                    <a:pt x="344" y="77"/>
                    <a:pt x="338" y="76"/>
                    <a:pt x="347" y="74"/>
                  </a:cubicBezTo>
                  <a:cubicBezTo>
                    <a:pt x="355" y="72"/>
                    <a:pt x="349" y="79"/>
                    <a:pt x="360" y="82"/>
                  </a:cubicBezTo>
                  <a:cubicBezTo>
                    <a:pt x="371" y="85"/>
                    <a:pt x="354" y="84"/>
                    <a:pt x="369" y="89"/>
                  </a:cubicBezTo>
                  <a:cubicBezTo>
                    <a:pt x="368" y="75"/>
                    <a:pt x="354" y="80"/>
                    <a:pt x="356" y="75"/>
                  </a:cubicBezTo>
                  <a:cubicBezTo>
                    <a:pt x="358" y="69"/>
                    <a:pt x="346" y="73"/>
                    <a:pt x="362" y="64"/>
                  </a:cubicBezTo>
                  <a:cubicBezTo>
                    <a:pt x="365" y="62"/>
                    <a:pt x="378" y="57"/>
                    <a:pt x="372" y="67"/>
                  </a:cubicBezTo>
                  <a:cubicBezTo>
                    <a:pt x="370" y="72"/>
                    <a:pt x="372" y="73"/>
                    <a:pt x="376" y="70"/>
                  </a:cubicBezTo>
                  <a:cubicBezTo>
                    <a:pt x="379" y="67"/>
                    <a:pt x="373" y="69"/>
                    <a:pt x="378" y="63"/>
                  </a:cubicBezTo>
                  <a:cubicBezTo>
                    <a:pt x="382" y="56"/>
                    <a:pt x="382" y="54"/>
                    <a:pt x="385" y="57"/>
                  </a:cubicBezTo>
                  <a:cubicBezTo>
                    <a:pt x="387" y="60"/>
                    <a:pt x="389" y="50"/>
                    <a:pt x="390" y="57"/>
                  </a:cubicBezTo>
                  <a:cubicBezTo>
                    <a:pt x="390" y="64"/>
                    <a:pt x="390" y="73"/>
                    <a:pt x="381" y="84"/>
                  </a:cubicBezTo>
                  <a:cubicBezTo>
                    <a:pt x="397" y="73"/>
                    <a:pt x="392" y="64"/>
                    <a:pt x="396" y="63"/>
                  </a:cubicBezTo>
                  <a:cubicBezTo>
                    <a:pt x="399" y="62"/>
                    <a:pt x="409" y="52"/>
                    <a:pt x="408" y="56"/>
                  </a:cubicBezTo>
                  <a:cubicBezTo>
                    <a:pt x="406" y="61"/>
                    <a:pt x="414" y="58"/>
                    <a:pt x="411" y="55"/>
                  </a:cubicBezTo>
                  <a:cubicBezTo>
                    <a:pt x="409" y="53"/>
                    <a:pt x="413" y="49"/>
                    <a:pt x="421" y="56"/>
                  </a:cubicBezTo>
                  <a:cubicBezTo>
                    <a:pt x="430" y="64"/>
                    <a:pt x="436" y="67"/>
                    <a:pt x="432" y="62"/>
                  </a:cubicBezTo>
                  <a:cubicBezTo>
                    <a:pt x="427" y="57"/>
                    <a:pt x="426" y="57"/>
                    <a:pt x="429" y="54"/>
                  </a:cubicBezTo>
                  <a:cubicBezTo>
                    <a:pt x="432" y="52"/>
                    <a:pt x="426" y="53"/>
                    <a:pt x="425" y="51"/>
                  </a:cubicBezTo>
                  <a:cubicBezTo>
                    <a:pt x="424" y="48"/>
                    <a:pt x="417" y="50"/>
                    <a:pt x="417" y="47"/>
                  </a:cubicBezTo>
                  <a:cubicBezTo>
                    <a:pt x="417" y="45"/>
                    <a:pt x="406" y="45"/>
                    <a:pt x="415" y="41"/>
                  </a:cubicBezTo>
                  <a:cubicBezTo>
                    <a:pt x="424" y="36"/>
                    <a:pt x="427" y="53"/>
                    <a:pt x="427" y="44"/>
                  </a:cubicBezTo>
                  <a:cubicBezTo>
                    <a:pt x="427" y="34"/>
                    <a:pt x="432" y="42"/>
                    <a:pt x="435" y="41"/>
                  </a:cubicBezTo>
                  <a:cubicBezTo>
                    <a:pt x="438" y="39"/>
                    <a:pt x="436" y="42"/>
                    <a:pt x="441" y="42"/>
                  </a:cubicBezTo>
                  <a:cubicBezTo>
                    <a:pt x="445" y="42"/>
                    <a:pt x="458" y="43"/>
                    <a:pt x="455" y="48"/>
                  </a:cubicBezTo>
                  <a:cubicBezTo>
                    <a:pt x="452" y="54"/>
                    <a:pt x="463" y="54"/>
                    <a:pt x="466" y="54"/>
                  </a:cubicBezTo>
                  <a:cubicBezTo>
                    <a:pt x="470" y="53"/>
                    <a:pt x="455" y="50"/>
                    <a:pt x="461" y="48"/>
                  </a:cubicBezTo>
                  <a:cubicBezTo>
                    <a:pt x="467" y="46"/>
                    <a:pt x="455" y="45"/>
                    <a:pt x="465" y="41"/>
                  </a:cubicBezTo>
                  <a:cubicBezTo>
                    <a:pt x="474" y="37"/>
                    <a:pt x="462" y="39"/>
                    <a:pt x="478" y="31"/>
                  </a:cubicBezTo>
                  <a:cubicBezTo>
                    <a:pt x="495" y="23"/>
                    <a:pt x="482" y="20"/>
                    <a:pt x="492" y="23"/>
                  </a:cubicBezTo>
                  <a:cubicBezTo>
                    <a:pt x="502" y="27"/>
                    <a:pt x="501" y="23"/>
                    <a:pt x="492" y="20"/>
                  </a:cubicBezTo>
                  <a:cubicBezTo>
                    <a:pt x="483" y="17"/>
                    <a:pt x="485" y="12"/>
                    <a:pt x="491" y="16"/>
                  </a:cubicBezTo>
                  <a:cubicBezTo>
                    <a:pt x="497" y="20"/>
                    <a:pt x="496" y="15"/>
                    <a:pt x="494" y="12"/>
                  </a:cubicBezTo>
                  <a:cubicBezTo>
                    <a:pt x="491" y="10"/>
                    <a:pt x="495" y="7"/>
                    <a:pt x="498" y="10"/>
                  </a:cubicBezTo>
                  <a:cubicBezTo>
                    <a:pt x="501" y="13"/>
                    <a:pt x="502" y="9"/>
                    <a:pt x="507" y="11"/>
                  </a:cubicBezTo>
                  <a:cubicBezTo>
                    <a:pt x="511" y="14"/>
                    <a:pt x="511" y="23"/>
                    <a:pt x="512" y="13"/>
                  </a:cubicBezTo>
                  <a:cubicBezTo>
                    <a:pt x="514" y="4"/>
                    <a:pt x="513" y="14"/>
                    <a:pt x="522" y="14"/>
                  </a:cubicBezTo>
                  <a:cubicBezTo>
                    <a:pt x="531" y="13"/>
                    <a:pt x="526" y="15"/>
                    <a:pt x="515" y="24"/>
                  </a:cubicBezTo>
                  <a:cubicBezTo>
                    <a:pt x="504" y="34"/>
                    <a:pt x="516" y="30"/>
                    <a:pt x="508" y="36"/>
                  </a:cubicBezTo>
                  <a:cubicBezTo>
                    <a:pt x="505" y="39"/>
                    <a:pt x="511" y="38"/>
                    <a:pt x="505" y="44"/>
                  </a:cubicBezTo>
                  <a:cubicBezTo>
                    <a:pt x="500" y="49"/>
                    <a:pt x="502" y="51"/>
                    <a:pt x="505" y="49"/>
                  </a:cubicBezTo>
                  <a:cubicBezTo>
                    <a:pt x="507" y="46"/>
                    <a:pt x="508" y="52"/>
                    <a:pt x="514" y="45"/>
                  </a:cubicBezTo>
                  <a:cubicBezTo>
                    <a:pt x="520" y="38"/>
                    <a:pt x="511" y="40"/>
                    <a:pt x="520" y="32"/>
                  </a:cubicBezTo>
                  <a:cubicBezTo>
                    <a:pt x="528" y="25"/>
                    <a:pt x="541" y="9"/>
                    <a:pt x="545" y="11"/>
                  </a:cubicBezTo>
                  <a:cubicBezTo>
                    <a:pt x="549" y="13"/>
                    <a:pt x="543" y="22"/>
                    <a:pt x="544" y="24"/>
                  </a:cubicBezTo>
                  <a:cubicBezTo>
                    <a:pt x="546" y="27"/>
                    <a:pt x="536" y="41"/>
                    <a:pt x="545" y="36"/>
                  </a:cubicBezTo>
                  <a:cubicBezTo>
                    <a:pt x="553" y="30"/>
                    <a:pt x="555" y="34"/>
                    <a:pt x="553" y="29"/>
                  </a:cubicBezTo>
                  <a:cubicBezTo>
                    <a:pt x="551" y="25"/>
                    <a:pt x="557" y="26"/>
                    <a:pt x="556" y="23"/>
                  </a:cubicBezTo>
                  <a:cubicBezTo>
                    <a:pt x="556" y="20"/>
                    <a:pt x="563" y="20"/>
                    <a:pt x="561" y="17"/>
                  </a:cubicBezTo>
                  <a:cubicBezTo>
                    <a:pt x="561" y="18"/>
                    <a:pt x="570" y="14"/>
                    <a:pt x="562" y="14"/>
                  </a:cubicBezTo>
                  <a:cubicBezTo>
                    <a:pt x="554" y="14"/>
                    <a:pt x="558" y="5"/>
                    <a:pt x="564" y="8"/>
                  </a:cubicBezTo>
                  <a:cubicBezTo>
                    <a:pt x="569" y="11"/>
                    <a:pt x="565" y="0"/>
                    <a:pt x="572" y="5"/>
                  </a:cubicBezTo>
                  <a:cubicBezTo>
                    <a:pt x="578" y="10"/>
                    <a:pt x="584" y="2"/>
                    <a:pt x="584" y="7"/>
                  </a:cubicBezTo>
                  <a:cubicBezTo>
                    <a:pt x="584" y="13"/>
                    <a:pt x="591" y="5"/>
                    <a:pt x="592" y="10"/>
                  </a:cubicBezTo>
                  <a:cubicBezTo>
                    <a:pt x="593" y="15"/>
                    <a:pt x="581" y="16"/>
                    <a:pt x="580" y="19"/>
                  </a:cubicBezTo>
                  <a:cubicBezTo>
                    <a:pt x="580" y="21"/>
                    <a:pt x="579" y="22"/>
                    <a:pt x="584" y="21"/>
                  </a:cubicBezTo>
                  <a:cubicBezTo>
                    <a:pt x="589" y="20"/>
                    <a:pt x="586" y="25"/>
                    <a:pt x="579" y="28"/>
                  </a:cubicBezTo>
                  <a:cubicBezTo>
                    <a:pt x="573" y="32"/>
                    <a:pt x="576" y="33"/>
                    <a:pt x="582" y="32"/>
                  </a:cubicBezTo>
                  <a:cubicBezTo>
                    <a:pt x="588" y="30"/>
                    <a:pt x="592" y="38"/>
                    <a:pt x="590" y="30"/>
                  </a:cubicBezTo>
                  <a:cubicBezTo>
                    <a:pt x="588" y="23"/>
                    <a:pt x="593" y="11"/>
                    <a:pt x="606" y="15"/>
                  </a:cubicBezTo>
                  <a:cubicBezTo>
                    <a:pt x="618" y="18"/>
                    <a:pt x="606" y="25"/>
                    <a:pt x="616" y="21"/>
                  </a:cubicBezTo>
                  <a:cubicBezTo>
                    <a:pt x="626" y="18"/>
                    <a:pt x="619" y="25"/>
                    <a:pt x="626" y="22"/>
                  </a:cubicBezTo>
                  <a:cubicBezTo>
                    <a:pt x="634" y="19"/>
                    <a:pt x="632" y="28"/>
                    <a:pt x="639" y="28"/>
                  </a:cubicBezTo>
                  <a:cubicBezTo>
                    <a:pt x="646" y="29"/>
                    <a:pt x="641" y="35"/>
                    <a:pt x="649" y="34"/>
                  </a:cubicBezTo>
                  <a:cubicBezTo>
                    <a:pt x="657" y="33"/>
                    <a:pt x="656" y="44"/>
                    <a:pt x="647" y="42"/>
                  </a:cubicBezTo>
                  <a:close/>
                  <a:moveTo>
                    <a:pt x="478" y="19"/>
                  </a:moveTo>
                  <a:cubicBezTo>
                    <a:pt x="469" y="17"/>
                    <a:pt x="475" y="30"/>
                    <a:pt x="479" y="29"/>
                  </a:cubicBezTo>
                  <a:cubicBezTo>
                    <a:pt x="482" y="28"/>
                    <a:pt x="488" y="22"/>
                    <a:pt x="478" y="19"/>
                  </a:cubicBezTo>
                  <a:close/>
                  <a:moveTo>
                    <a:pt x="471" y="25"/>
                  </a:moveTo>
                  <a:cubicBezTo>
                    <a:pt x="465" y="22"/>
                    <a:pt x="471" y="26"/>
                    <a:pt x="463" y="28"/>
                  </a:cubicBezTo>
                  <a:cubicBezTo>
                    <a:pt x="454" y="30"/>
                    <a:pt x="452" y="34"/>
                    <a:pt x="459" y="37"/>
                  </a:cubicBezTo>
                  <a:cubicBezTo>
                    <a:pt x="462" y="39"/>
                    <a:pt x="465" y="40"/>
                    <a:pt x="467" y="37"/>
                  </a:cubicBezTo>
                  <a:cubicBezTo>
                    <a:pt x="469" y="33"/>
                    <a:pt x="477" y="28"/>
                    <a:pt x="471" y="25"/>
                  </a:cubicBezTo>
                  <a:close/>
                  <a:moveTo>
                    <a:pt x="443" y="37"/>
                  </a:moveTo>
                  <a:cubicBezTo>
                    <a:pt x="436" y="40"/>
                    <a:pt x="461" y="43"/>
                    <a:pt x="456" y="38"/>
                  </a:cubicBezTo>
                  <a:cubicBezTo>
                    <a:pt x="453" y="35"/>
                    <a:pt x="450" y="34"/>
                    <a:pt x="443" y="37"/>
                  </a:cubicBezTo>
                  <a:close/>
                  <a:moveTo>
                    <a:pt x="462" y="15"/>
                  </a:moveTo>
                  <a:cubicBezTo>
                    <a:pt x="455" y="17"/>
                    <a:pt x="463" y="19"/>
                    <a:pt x="458" y="20"/>
                  </a:cubicBezTo>
                  <a:cubicBezTo>
                    <a:pt x="453" y="21"/>
                    <a:pt x="453" y="16"/>
                    <a:pt x="451" y="22"/>
                  </a:cubicBezTo>
                  <a:cubicBezTo>
                    <a:pt x="448" y="27"/>
                    <a:pt x="451" y="19"/>
                    <a:pt x="444" y="21"/>
                  </a:cubicBezTo>
                  <a:cubicBezTo>
                    <a:pt x="438" y="24"/>
                    <a:pt x="429" y="25"/>
                    <a:pt x="435" y="27"/>
                  </a:cubicBezTo>
                  <a:cubicBezTo>
                    <a:pt x="442" y="29"/>
                    <a:pt x="431" y="31"/>
                    <a:pt x="441" y="30"/>
                  </a:cubicBezTo>
                  <a:cubicBezTo>
                    <a:pt x="444" y="30"/>
                    <a:pt x="446" y="26"/>
                    <a:pt x="450" y="28"/>
                  </a:cubicBezTo>
                  <a:cubicBezTo>
                    <a:pt x="454" y="30"/>
                    <a:pt x="455" y="28"/>
                    <a:pt x="464" y="21"/>
                  </a:cubicBezTo>
                  <a:cubicBezTo>
                    <a:pt x="473" y="15"/>
                    <a:pt x="468" y="14"/>
                    <a:pt x="462" y="15"/>
                  </a:cubicBezTo>
                  <a:close/>
                  <a:moveTo>
                    <a:pt x="395" y="43"/>
                  </a:moveTo>
                  <a:cubicBezTo>
                    <a:pt x="391" y="46"/>
                    <a:pt x="391" y="49"/>
                    <a:pt x="397" y="50"/>
                  </a:cubicBezTo>
                  <a:cubicBezTo>
                    <a:pt x="402" y="51"/>
                    <a:pt x="402" y="49"/>
                    <a:pt x="402" y="45"/>
                  </a:cubicBezTo>
                  <a:cubicBezTo>
                    <a:pt x="403" y="41"/>
                    <a:pt x="401" y="39"/>
                    <a:pt x="395" y="43"/>
                  </a:cubicBezTo>
                  <a:close/>
                  <a:moveTo>
                    <a:pt x="381" y="43"/>
                  </a:moveTo>
                  <a:cubicBezTo>
                    <a:pt x="376" y="42"/>
                    <a:pt x="373" y="37"/>
                    <a:pt x="372" y="41"/>
                  </a:cubicBezTo>
                  <a:cubicBezTo>
                    <a:pt x="372" y="44"/>
                    <a:pt x="377" y="50"/>
                    <a:pt x="385" y="47"/>
                  </a:cubicBezTo>
                  <a:cubicBezTo>
                    <a:pt x="388" y="46"/>
                    <a:pt x="385" y="44"/>
                    <a:pt x="381" y="43"/>
                  </a:cubicBezTo>
                  <a:close/>
                  <a:moveTo>
                    <a:pt x="485" y="9"/>
                  </a:moveTo>
                  <a:cubicBezTo>
                    <a:pt x="482" y="7"/>
                    <a:pt x="477" y="7"/>
                    <a:pt x="480" y="10"/>
                  </a:cubicBezTo>
                  <a:cubicBezTo>
                    <a:pt x="482" y="13"/>
                    <a:pt x="489" y="11"/>
                    <a:pt x="485" y="9"/>
                  </a:cubicBezTo>
                  <a:close/>
                  <a:moveTo>
                    <a:pt x="397" y="61"/>
                  </a:moveTo>
                  <a:cubicBezTo>
                    <a:pt x="399" y="60"/>
                    <a:pt x="402" y="57"/>
                    <a:pt x="400" y="55"/>
                  </a:cubicBezTo>
                  <a:cubicBezTo>
                    <a:pt x="398" y="54"/>
                    <a:pt x="394" y="62"/>
                    <a:pt x="397" y="61"/>
                  </a:cubicBezTo>
                  <a:close/>
                  <a:moveTo>
                    <a:pt x="402" y="51"/>
                  </a:moveTo>
                  <a:cubicBezTo>
                    <a:pt x="401" y="54"/>
                    <a:pt x="403" y="55"/>
                    <a:pt x="407" y="54"/>
                  </a:cubicBezTo>
                  <a:cubicBezTo>
                    <a:pt x="410" y="53"/>
                    <a:pt x="404" y="48"/>
                    <a:pt x="402" y="51"/>
                  </a:cubicBezTo>
                  <a:close/>
                  <a:moveTo>
                    <a:pt x="372" y="58"/>
                  </a:moveTo>
                  <a:cubicBezTo>
                    <a:pt x="370" y="61"/>
                    <a:pt x="380" y="56"/>
                    <a:pt x="380" y="54"/>
                  </a:cubicBezTo>
                  <a:cubicBezTo>
                    <a:pt x="380" y="51"/>
                    <a:pt x="374" y="54"/>
                    <a:pt x="372" y="58"/>
                  </a:cubicBezTo>
                  <a:close/>
                  <a:moveTo>
                    <a:pt x="372" y="50"/>
                  </a:moveTo>
                  <a:cubicBezTo>
                    <a:pt x="369" y="49"/>
                    <a:pt x="367" y="52"/>
                    <a:pt x="364" y="49"/>
                  </a:cubicBezTo>
                  <a:cubicBezTo>
                    <a:pt x="361" y="46"/>
                    <a:pt x="362" y="50"/>
                    <a:pt x="358" y="50"/>
                  </a:cubicBezTo>
                  <a:cubicBezTo>
                    <a:pt x="355" y="50"/>
                    <a:pt x="357" y="51"/>
                    <a:pt x="353" y="54"/>
                  </a:cubicBezTo>
                  <a:cubicBezTo>
                    <a:pt x="349" y="57"/>
                    <a:pt x="357" y="56"/>
                    <a:pt x="360" y="59"/>
                  </a:cubicBezTo>
                  <a:cubicBezTo>
                    <a:pt x="364" y="62"/>
                    <a:pt x="367" y="60"/>
                    <a:pt x="371" y="56"/>
                  </a:cubicBezTo>
                  <a:cubicBezTo>
                    <a:pt x="375" y="52"/>
                    <a:pt x="376" y="52"/>
                    <a:pt x="372" y="50"/>
                  </a:cubicBezTo>
                  <a:close/>
                  <a:moveTo>
                    <a:pt x="361" y="46"/>
                  </a:moveTo>
                  <a:cubicBezTo>
                    <a:pt x="363" y="46"/>
                    <a:pt x="366" y="42"/>
                    <a:pt x="364" y="41"/>
                  </a:cubicBezTo>
                  <a:cubicBezTo>
                    <a:pt x="362" y="40"/>
                    <a:pt x="356" y="46"/>
                    <a:pt x="361" y="46"/>
                  </a:cubicBezTo>
                  <a:close/>
                  <a:moveTo>
                    <a:pt x="352" y="47"/>
                  </a:moveTo>
                  <a:cubicBezTo>
                    <a:pt x="351" y="46"/>
                    <a:pt x="350" y="47"/>
                    <a:pt x="349" y="50"/>
                  </a:cubicBezTo>
                  <a:cubicBezTo>
                    <a:pt x="349" y="54"/>
                    <a:pt x="358" y="49"/>
                    <a:pt x="357" y="47"/>
                  </a:cubicBezTo>
                  <a:cubicBezTo>
                    <a:pt x="356" y="46"/>
                    <a:pt x="353" y="48"/>
                    <a:pt x="352" y="47"/>
                  </a:cubicBezTo>
                  <a:close/>
                  <a:moveTo>
                    <a:pt x="356" y="59"/>
                  </a:moveTo>
                  <a:cubicBezTo>
                    <a:pt x="348" y="55"/>
                    <a:pt x="352" y="61"/>
                    <a:pt x="349" y="60"/>
                  </a:cubicBezTo>
                  <a:cubicBezTo>
                    <a:pt x="345" y="60"/>
                    <a:pt x="346" y="63"/>
                    <a:pt x="344" y="62"/>
                  </a:cubicBezTo>
                  <a:cubicBezTo>
                    <a:pt x="342" y="61"/>
                    <a:pt x="340" y="61"/>
                    <a:pt x="339" y="66"/>
                  </a:cubicBezTo>
                  <a:cubicBezTo>
                    <a:pt x="339" y="71"/>
                    <a:pt x="334" y="67"/>
                    <a:pt x="333" y="69"/>
                  </a:cubicBezTo>
                  <a:cubicBezTo>
                    <a:pt x="332" y="72"/>
                    <a:pt x="334" y="72"/>
                    <a:pt x="344" y="72"/>
                  </a:cubicBezTo>
                  <a:cubicBezTo>
                    <a:pt x="346" y="72"/>
                    <a:pt x="352" y="73"/>
                    <a:pt x="352" y="70"/>
                  </a:cubicBezTo>
                  <a:cubicBezTo>
                    <a:pt x="352" y="67"/>
                    <a:pt x="364" y="63"/>
                    <a:pt x="356" y="59"/>
                  </a:cubicBezTo>
                  <a:close/>
                  <a:moveTo>
                    <a:pt x="329" y="71"/>
                  </a:moveTo>
                  <a:cubicBezTo>
                    <a:pt x="326" y="73"/>
                    <a:pt x="325" y="67"/>
                    <a:pt x="324" y="70"/>
                  </a:cubicBezTo>
                  <a:cubicBezTo>
                    <a:pt x="324" y="73"/>
                    <a:pt x="320" y="69"/>
                    <a:pt x="320" y="72"/>
                  </a:cubicBezTo>
                  <a:cubicBezTo>
                    <a:pt x="320" y="76"/>
                    <a:pt x="318" y="71"/>
                    <a:pt x="314" y="73"/>
                  </a:cubicBezTo>
                  <a:cubicBezTo>
                    <a:pt x="311" y="76"/>
                    <a:pt x="318" y="77"/>
                    <a:pt x="317" y="78"/>
                  </a:cubicBezTo>
                  <a:cubicBezTo>
                    <a:pt x="316" y="79"/>
                    <a:pt x="304" y="79"/>
                    <a:pt x="308" y="81"/>
                  </a:cubicBezTo>
                  <a:cubicBezTo>
                    <a:pt x="311" y="83"/>
                    <a:pt x="304" y="81"/>
                    <a:pt x="307" y="84"/>
                  </a:cubicBezTo>
                  <a:cubicBezTo>
                    <a:pt x="311" y="86"/>
                    <a:pt x="304" y="85"/>
                    <a:pt x="307" y="88"/>
                  </a:cubicBezTo>
                  <a:cubicBezTo>
                    <a:pt x="309" y="90"/>
                    <a:pt x="300" y="94"/>
                    <a:pt x="307" y="93"/>
                  </a:cubicBezTo>
                  <a:cubicBezTo>
                    <a:pt x="314" y="92"/>
                    <a:pt x="308" y="97"/>
                    <a:pt x="312" y="96"/>
                  </a:cubicBezTo>
                  <a:cubicBezTo>
                    <a:pt x="316" y="95"/>
                    <a:pt x="316" y="89"/>
                    <a:pt x="320" y="88"/>
                  </a:cubicBezTo>
                  <a:cubicBezTo>
                    <a:pt x="323" y="87"/>
                    <a:pt x="318" y="92"/>
                    <a:pt x="327" y="90"/>
                  </a:cubicBezTo>
                  <a:cubicBezTo>
                    <a:pt x="330" y="89"/>
                    <a:pt x="332" y="90"/>
                    <a:pt x="330" y="86"/>
                  </a:cubicBezTo>
                  <a:cubicBezTo>
                    <a:pt x="328" y="81"/>
                    <a:pt x="333" y="81"/>
                    <a:pt x="333" y="79"/>
                  </a:cubicBezTo>
                  <a:cubicBezTo>
                    <a:pt x="332" y="76"/>
                    <a:pt x="334" y="72"/>
                    <a:pt x="333" y="73"/>
                  </a:cubicBezTo>
                  <a:cubicBezTo>
                    <a:pt x="331" y="74"/>
                    <a:pt x="331" y="68"/>
                    <a:pt x="329" y="71"/>
                  </a:cubicBezTo>
                  <a:close/>
                  <a:moveTo>
                    <a:pt x="312" y="103"/>
                  </a:moveTo>
                  <a:cubicBezTo>
                    <a:pt x="314" y="104"/>
                    <a:pt x="319" y="101"/>
                    <a:pt x="316" y="100"/>
                  </a:cubicBezTo>
                  <a:cubicBezTo>
                    <a:pt x="314" y="98"/>
                    <a:pt x="309" y="100"/>
                    <a:pt x="312" y="103"/>
                  </a:cubicBezTo>
                  <a:close/>
                  <a:moveTo>
                    <a:pt x="303" y="106"/>
                  </a:moveTo>
                  <a:cubicBezTo>
                    <a:pt x="301" y="109"/>
                    <a:pt x="305" y="109"/>
                    <a:pt x="309" y="108"/>
                  </a:cubicBezTo>
                  <a:cubicBezTo>
                    <a:pt x="313" y="107"/>
                    <a:pt x="306" y="102"/>
                    <a:pt x="303" y="106"/>
                  </a:cubicBezTo>
                  <a:close/>
                  <a:moveTo>
                    <a:pt x="259" y="141"/>
                  </a:moveTo>
                  <a:cubicBezTo>
                    <a:pt x="256" y="140"/>
                    <a:pt x="254" y="145"/>
                    <a:pt x="258" y="144"/>
                  </a:cubicBezTo>
                  <a:cubicBezTo>
                    <a:pt x="263" y="143"/>
                    <a:pt x="262" y="142"/>
                    <a:pt x="259" y="141"/>
                  </a:cubicBezTo>
                  <a:close/>
                  <a:moveTo>
                    <a:pt x="256" y="122"/>
                  </a:moveTo>
                  <a:cubicBezTo>
                    <a:pt x="254" y="122"/>
                    <a:pt x="250" y="122"/>
                    <a:pt x="245" y="123"/>
                  </a:cubicBezTo>
                  <a:cubicBezTo>
                    <a:pt x="241" y="125"/>
                    <a:pt x="247" y="126"/>
                    <a:pt x="242" y="127"/>
                  </a:cubicBezTo>
                  <a:cubicBezTo>
                    <a:pt x="237" y="127"/>
                    <a:pt x="242" y="129"/>
                    <a:pt x="239" y="131"/>
                  </a:cubicBezTo>
                  <a:cubicBezTo>
                    <a:pt x="236" y="133"/>
                    <a:pt x="238" y="134"/>
                    <a:pt x="245" y="132"/>
                  </a:cubicBezTo>
                  <a:cubicBezTo>
                    <a:pt x="248" y="131"/>
                    <a:pt x="252" y="130"/>
                    <a:pt x="257" y="125"/>
                  </a:cubicBezTo>
                  <a:cubicBezTo>
                    <a:pt x="263" y="120"/>
                    <a:pt x="258" y="122"/>
                    <a:pt x="256" y="122"/>
                  </a:cubicBezTo>
                  <a:close/>
                  <a:moveTo>
                    <a:pt x="265" y="106"/>
                  </a:moveTo>
                  <a:cubicBezTo>
                    <a:pt x="268" y="105"/>
                    <a:pt x="262" y="95"/>
                    <a:pt x="259" y="97"/>
                  </a:cubicBezTo>
                  <a:cubicBezTo>
                    <a:pt x="255" y="99"/>
                    <a:pt x="263" y="105"/>
                    <a:pt x="258" y="104"/>
                  </a:cubicBezTo>
                  <a:cubicBezTo>
                    <a:pt x="253" y="102"/>
                    <a:pt x="255" y="107"/>
                    <a:pt x="252" y="107"/>
                  </a:cubicBezTo>
                  <a:cubicBezTo>
                    <a:pt x="249" y="107"/>
                    <a:pt x="249" y="103"/>
                    <a:pt x="248" y="105"/>
                  </a:cubicBezTo>
                  <a:cubicBezTo>
                    <a:pt x="247" y="107"/>
                    <a:pt x="244" y="105"/>
                    <a:pt x="244" y="107"/>
                  </a:cubicBezTo>
                  <a:cubicBezTo>
                    <a:pt x="243" y="110"/>
                    <a:pt x="239" y="111"/>
                    <a:pt x="243" y="113"/>
                  </a:cubicBezTo>
                  <a:cubicBezTo>
                    <a:pt x="248" y="116"/>
                    <a:pt x="246" y="112"/>
                    <a:pt x="256" y="110"/>
                  </a:cubicBezTo>
                  <a:cubicBezTo>
                    <a:pt x="267" y="108"/>
                    <a:pt x="248" y="115"/>
                    <a:pt x="253" y="115"/>
                  </a:cubicBezTo>
                  <a:cubicBezTo>
                    <a:pt x="257" y="115"/>
                    <a:pt x="261" y="114"/>
                    <a:pt x="265" y="113"/>
                  </a:cubicBezTo>
                  <a:cubicBezTo>
                    <a:pt x="269" y="111"/>
                    <a:pt x="263" y="107"/>
                    <a:pt x="265" y="106"/>
                  </a:cubicBezTo>
                  <a:close/>
                  <a:moveTo>
                    <a:pt x="281" y="85"/>
                  </a:moveTo>
                  <a:cubicBezTo>
                    <a:pt x="276" y="88"/>
                    <a:pt x="272" y="90"/>
                    <a:pt x="268" y="97"/>
                  </a:cubicBezTo>
                  <a:cubicBezTo>
                    <a:pt x="267" y="99"/>
                    <a:pt x="267" y="101"/>
                    <a:pt x="269" y="102"/>
                  </a:cubicBezTo>
                  <a:cubicBezTo>
                    <a:pt x="271" y="104"/>
                    <a:pt x="270" y="97"/>
                    <a:pt x="274" y="97"/>
                  </a:cubicBezTo>
                  <a:cubicBezTo>
                    <a:pt x="279" y="97"/>
                    <a:pt x="279" y="95"/>
                    <a:pt x="283" y="90"/>
                  </a:cubicBezTo>
                  <a:cubicBezTo>
                    <a:pt x="286" y="85"/>
                    <a:pt x="287" y="82"/>
                    <a:pt x="281" y="85"/>
                  </a:cubicBezTo>
                  <a:close/>
                  <a:moveTo>
                    <a:pt x="289" y="98"/>
                  </a:moveTo>
                  <a:cubicBezTo>
                    <a:pt x="287" y="99"/>
                    <a:pt x="294" y="102"/>
                    <a:pt x="297" y="101"/>
                  </a:cubicBezTo>
                  <a:cubicBezTo>
                    <a:pt x="299" y="99"/>
                    <a:pt x="291" y="96"/>
                    <a:pt x="289" y="98"/>
                  </a:cubicBezTo>
                  <a:close/>
                  <a:moveTo>
                    <a:pt x="290" y="102"/>
                  </a:moveTo>
                  <a:cubicBezTo>
                    <a:pt x="289" y="101"/>
                    <a:pt x="289" y="100"/>
                    <a:pt x="286" y="103"/>
                  </a:cubicBezTo>
                  <a:cubicBezTo>
                    <a:pt x="283" y="105"/>
                    <a:pt x="288" y="107"/>
                    <a:pt x="281" y="112"/>
                  </a:cubicBezTo>
                  <a:cubicBezTo>
                    <a:pt x="274" y="117"/>
                    <a:pt x="285" y="107"/>
                    <a:pt x="279" y="108"/>
                  </a:cubicBezTo>
                  <a:cubicBezTo>
                    <a:pt x="273" y="109"/>
                    <a:pt x="284" y="101"/>
                    <a:pt x="280" y="99"/>
                  </a:cubicBezTo>
                  <a:cubicBezTo>
                    <a:pt x="276" y="97"/>
                    <a:pt x="270" y="103"/>
                    <a:pt x="269" y="107"/>
                  </a:cubicBezTo>
                  <a:cubicBezTo>
                    <a:pt x="267" y="112"/>
                    <a:pt x="273" y="115"/>
                    <a:pt x="266" y="116"/>
                  </a:cubicBezTo>
                  <a:cubicBezTo>
                    <a:pt x="259" y="117"/>
                    <a:pt x="266" y="117"/>
                    <a:pt x="260" y="126"/>
                  </a:cubicBezTo>
                  <a:cubicBezTo>
                    <a:pt x="255" y="133"/>
                    <a:pt x="265" y="124"/>
                    <a:pt x="270" y="127"/>
                  </a:cubicBezTo>
                  <a:cubicBezTo>
                    <a:pt x="274" y="131"/>
                    <a:pt x="275" y="121"/>
                    <a:pt x="277" y="124"/>
                  </a:cubicBezTo>
                  <a:cubicBezTo>
                    <a:pt x="279" y="126"/>
                    <a:pt x="280" y="126"/>
                    <a:pt x="282" y="122"/>
                  </a:cubicBezTo>
                  <a:cubicBezTo>
                    <a:pt x="284" y="119"/>
                    <a:pt x="284" y="116"/>
                    <a:pt x="292" y="115"/>
                  </a:cubicBezTo>
                  <a:cubicBezTo>
                    <a:pt x="299" y="115"/>
                    <a:pt x="294" y="105"/>
                    <a:pt x="290" y="102"/>
                  </a:cubicBezTo>
                  <a:close/>
                  <a:moveTo>
                    <a:pt x="286" y="121"/>
                  </a:moveTo>
                  <a:cubicBezTo>
                    <a:pt x="284" y="125"/>
                    <a:pt x="291" y="122"/>
                    <a:pt x="293" y="120"/>
                  </a:cubicBezTo>
                  <a:cubicBezTo>
                    <a:pt x="294" y="117"/>
                    <a:pt x="287" y="117"/>
                    <a:pt x="286" y="121"/>
                  </a:cubicBezTo>
                  <a:close/>
                  <a:moveTo>
                    <a:pt x="367" y="45"/>
                  </a:moveTo>
                  <a:cubicBezTo>
                    <a:pt x="366" y="47"/>
                    <a:pt x="371" y="48"/>
                    <a:pt x="373" y="47"/>
                  </a:cubicBezTo>
                  <a:cubicBezTo>
                    <a:pt x="374" y="46"/>
                    <a:pt x="368" y="43"/>
                    <a:pt x="367" y="45"/>
                  </a:cubicBezTo>
                  <a:close/>
                  <a:moveTo>
                    <a:pt x="234" y="127"/>
                  </a:moveTo>
                  <a:cubicBezTo>
                    <a:pt x="233" y="129"/>
                    <a:pt x="238" y="131"/>
                    <a:pt x="238" y="129"/>
                  </a:cubicBezTo>
                  <a:cubicBezTo>
                    <a:pt x="239" y="127"/>
                    <a:pt x="235" y="125"/>
                    <a:pt x="234" y="127"/>
                  </a:cubicBezTo>
                  <a:close/>
                  <a:moveTo>
                    <a:pt x="220" y="133"/>
                  </a:moveTo>
                  <a:cubicBezTo>
                    <a:pt x="219" y="135"/>
                    <a:pt x="221" y="135"/>
                    <a:pt x="220" y="137"/>
                  </a:cubicBezTo>
                  <a:cubicBezTo>
                    <a:pt x="218" y="138"/>
                    <a:pt x="220" y="140"/>
                    <a:pt x="222" y="138"/>
                  </a:cubicBezTo>
                  <a:cubicBezTo>
                    <a:pt x="224" y="136"/>
                    <a:pt x="223" y="138"/>
                    <a:pt x="226" y="138"/>
                  </a:cubicBezTo>
                  <a:cubicBezTo>
                    <a:pt x="229" y="137"/>
                    <a:pt x="229" y="134"/>
                    <a:pt x="234" y="132"/>
                  </a:cubicBezTo>
                  <a:cubicBezTo>
                    <a:pt x="239" y="130"/>
                    <a:pt x="232" y="131"/>
                    <a:pt x="228" y="129"/>
                  </a:cubicBezTo>
                  <a:cubicBezTo>
                    <a:pt x="225" y="128"/>
                    <a:pt x="222" y="129"/>
                    <a:pt x="220" y="133"/>
                  </a:cubicBezTo>
                  <a:close/>
                  <a:moveTo>
                    <a:pt x="215" y="136"/>
                  </a:moveTo>
                  <a:cubicBezTo>
                    <a:pt x="216" y="140"/>
                    <a:pt x="211" y="135"/>
                    <a:pt x="213" y="141"/>
                  </a:cubicBezTo>
                  <a:cubicBezTo>
                    <a:pt x="213" y="143"/>
                    <a:pt x="214" y="142"/>
                    <a:pt x="218" y="138"/>
                  </a:cubicBezTo>
                  <a:cubicBezTo>
                    <a:pt x="221" y="135"/>
                    <a:pt x="215" y="133"/>
                    <a:pt x="215" y="136"/>
                  </a:cubicBezTo>
                  <a:close/>
                  <a:moveTo>
                    <a:pt x="205" y="144"/>
                  </a:moveTo>
                  <a:cubicBezTo>
                    <a:pt x="202" y="150"/>
                    <a:pt x="203" y="149"/>
                    <a:pt x="207" y="146"/>
                  </a:cubicBezTo>
                  <a:cubicBezTo>
                    <a:pt x="211" y="144"/>
                    <a:pt x="210" y="143"/>
                    <a:pt x="210" y="139"/>
                  </a:cubicBezTo>
                  <a:cubicBezTo>
                    <a:pt x="210" y="136"/>
                    <a:pt x="208" y="137"/>
                    <a:pt x="205" y="144"/>
                  </a:cubicBezTo>
                  <a:close/>
                  <a:moveTo>
                    <a:pt x="269" y="142"/>
                  </a:moveTo>
                  <a:cubicBezTo>
                    <a:pt x="269" y="144"/>
                    <a:pt x="278" y="142"/>
                    <a:pt x="276" y="141"/>
                  </a:cubicBezTo>
                  <a:cubicBezTo>
                    <a:pt x="274" y="141"/>
                    <a:pt x="269" y="140"/>
                    <a:pt x="269" y="142"/>
                  </a:cubicBezTo>
                  <a:close/>
                  <a:moveTo>
                    <a:pt x="195" y="219"/>
                  </a:moveTo>
                  <a:cubicBezTo>
                    <a:pt x="196" y="221"/>
                    <a:pt x="188" y="227"/>
                    <a:pt x="193" y="225"/>
                  </a:cubicBezTo>
                  <a:cubicBezTo>
                    <a:pt x="196" y="224"/>
                    <a:pt x="197" y="225"/>
                    <a:pt x="199" y="220"/>
                  </a:cubicBezTo>
                  <a:cubicBezTo>
                    <a:pt x="201" y="216"/>
                    <a:pt x="193" y="218"/>
                    <a:pt x="195" y="219"/>
                  </a:cubicBezTo>
                  <a:close/>
                  <a:moveTo>
                    <a:pt x="201" y="226"/>
                  </a:moveTo>
                  <a:cubicBezTo>
                    <a:pt x="197" y="225"/>
                    <a:pt x="196" y="225"/>
                    <a:pt x="194" y="229"/>
                  </a:cubicBezTo>
                  <a:cubicBezTo>
                    <a:pt x="193" y="232"/>
                    <a:pt x="196" y="232"/>
                    <a:pt x="199" y="229"/>
                  </a:cubicBezTo>
                  <a:cubicBezTo>
                    <a:pt x="203" y="226"/>
                    <a:pt x="205" y="226"/>
                    <a:pt x="201" y="226"/>
                  </a:cubicBezTo>
                  <a:close/>
                  <a:moveTo>
                    <a:pt x="189" y="249"/>
                  </a:moveTo>
                  <a:cubicBezTo>
                    <a:pt x="189" y="252"/>
                    <a:pt x="186" y="250"/>
                    <a:pt x="186" y="254"/>
                  </a:cubicBezTo>
                  <a:cubicBezTo>
                    <a:pt x="186" y="258"/>
                    <a:pt x="182" y="260"/>
                    <a:pt x="186" y="259"/>
                  </a:cubicBezTo>
                  <a:cubicBezTo>
                    <a:pt x="189" y="259"/>
                    <a:pt x="187" y="255"/>
                    <a:pt x="190" y="254"/>
                  </a:cubicBezTo>
                  <a:cubicBezTo>
                    <a:pt x="193" y="253"/>
                    <a:pt x="195" y="253"/>
                    <a:pt x="193" y="249"/>
                  </a:cubicBezTo>
                  <a:cubicBezTo>
                    <a:pt x="191" y="245"/>
                    <a:pt x="189" y="244"/>
                    <a:pt x="189" y="249"/>
                  </a:cubicBezTo>
                  <a:close/>
                  <a:moveTo>
                    <a:pt x="177" y="242"/>
                  </a:moveTo>
                  <a:cubicBezTo>
                    <a:pt x="178" y="245"/>
                    <a:pt x="184" y="241"/>
                    <a:pt x="183" y="239"/>
                  </a:cubicBezTo>
                  <a:cubicBezTo>
                    <a:pt x="182" y="237"/>
                    <a:pt x="176" y="239"/>
                    <a:pt x="177" y="242"/>
                  </a:cubicBezTo>
                  <a:close/>
                  <a:moveTo>
                    <a:pt x="186" y="261"/>
                  </a:moveTo>
                  <a:cubicBezTo>
                    <a:pt x="184" y="262"/>
                    <a:pt x="186" y="262"/>
                    <a:pt x="183" y="264"/>
                  </a:cubicBezTo>
                  <a:cubicBezTo>
                    <a:pt x="180" y="266"/>
                    <a:pt x="187" y="266"/>
                    <a:pt x="190" y="264"/>
                  </a:cubicBezTo>
                  <a:cubicBezTo>
                    <a:pt x="193" y="262"/>
                    <a:pt x="189" y="260"/>
                    <a:pt x="186" y="261"/>
                  </a:cubicBezTo>
                  <a:close/>
                  <a:moveTo>
                    <a:pt x="172" y="265"/>
                  </a:moveTo>
                  <a:cubicBezTo>
                    <a:pt x="171" y="267"/>
                    <a:pt x="175" y="267"/>
                    <a:pt x="178" y="265"/>
                  </a:cubicBezTo>
                  <a:cubicBezTo>
                    <a:pt x="182" y="263"/>
                    <a:pt x="175" y="262"/>
                    <a:pt x="172" y="265"/>
                  </a:cubicBezTo>
                  <a:close/>
                  <a:moveTo>
                    <a:pt x="167" y="287"/>
                  </a:moveTo>
                  <a:cubicBezTo>
                    <a:pt x="164" y="287"/>
                    <a:pt x="165" y="284"/>
                    <a:pt x="163" y="286"/>
                  </a:cubicBezTo>
                  <a:cubicBezTo>
                    <a:pt x="161" y="287"/>
                    <a:pt x="163" y="290"/>
                    <a:pt x="166" y="290"/>
                  </a:cubicBezTo>
                  <a:cubicBezTo>
                    <a:pt x="170" y="291"/>
                    <a:pt x="170" y="288"/>
                    <a:pt x="167" y="287"/>
                  </a:cubicBezTo>
                  <a:close/>
                  <a:moveTo>
                    <a:pt x="164" y="281"/>
                  </a:moveTo>
                  <a:cubicBezTo>
                    <a:pt x="162" y="281"/>
                    <a:pt x="165" y="285"/>
                    <a:pt x="167" y="285"/>
                  </a:cubicBezTo>
                  <a:cubicBezTo>
                    <a:pt x="169" y="284"/>
                    <a:pt x="167" y="282"/>
                    <a:pt x="164" y="281"/>
                  </a:cubicBezTo>
                  <a:close/>
                  <a:moveTo>
                    <a:pt x="158" y="282"/>
                  </a:moveTo>
                  <a:cubicBezTo>
                    <a:pt x="157" y="284"/>
                    <a:pt x="160" y="285"/>
                    <a:pt x="162" y="284"/>
                  </a:cubicBezTo>
                  <a:cubicBezTo>
                    <a:pt x="163" y="283"/>
                    <a:pt x="160" y="281"/>
                    <a:pt x="158" y="282"/>
                  </a:cubicBezTo>
                  <a:close/>
                  <a:moveTo>
                    <a:pt x="201" y="217"/>
                  </a:moveTo>
                  <a:cubicBezTo>
                    <a:pt x="203" y="219"/>
                    <a:pt x="206" y="215"/>
                    <a:pt x="205" y="214"/>
                  </a:cubicBezTo>
                  <a:cubicBezTo>
                    <a:pt x="203" y="213"/>
                    <a:pt x="199" y="215"/>
                    <a:pt x="201" y="217"/>
                  </a:cubicBezTo>
                  <a:close/>
                  <a:moveTo>
                    <a:pt x="79" y="335"/>
                  </a:moveTo>
                  <a:cubicBezTo>
                    <a:pt x="84" y="340"/>
                    <a:pt x="89" y="336"/>
                    <a:pt x="89" y="334"/>
                  </a:cubicBezTo>
                  <a:cubicBezTo>
                    <a:pt x="89" y="332"/>
                    <a:pt x="77" y="333"/>
                    <a:pt x="79" y="335"/>
                  </a:cubicBezTo>
                  <a:close/>
                  <a:moveTo>
                    <a:pt x="103" y="319"/>
                  </a:moveTo>
                  <a:cubicBezTo>
                    <a:pt x="102" y="321"/>
                    <a:pt x="91" y="321"/>
                    <a:pt x="92" y="324"/>
                  </a:cubicBezTo>
                  <a:cubicBezTo>
                    <a:pt x="94" y="324"/>
                    <a:pt x="98" y="324"/>
                    <a:pt x="103" y="323"/>
                  </a:cubicBezTo>
                  <a:cubicBezTo>
                    <a:pt x="108" y="322"/>
                    <a:pt x="104" y="316"/>
                    <a:pt x="103" y="319"/>
                  </a:cubicBezTo>
                  <a:close/>
                  <a:moveTo>
                    <a:pt x="109" y="325"/>
                  </a:moveTo>
                  <a:cubicBezTo>
                    <a:pt x="110" y="322"/>
                    <a:pt x="102" y="327"/>
                    <a:pt x="99" y="328"/>
                  </a:cubicBezTo>
                  <a:cubicBezTo>
                    <a:pt x="95" y="329"/>
                    <a:pt x="91" y="329"/>
                    <a:pt x="92" y="333"/>
                  </a:cubicBezTo>
                  <a:cubicBezTo>
                    <a:pt x="92" y="334"/>
                    <a:pt x="95" y="334"/>
                    <a:pt x="101" y="332"/>
                  </a:cubicBezTo>
                  <a:cubicBezTo>
                    <a:pt x="107" y="331"/>
                    <a:pt x="112" y="330"/>
                    <a:pt x="113" y="329"/>
                  </a:cubicBezTo>
                  <a:cubicBezTo>
                    <a:pt x="114" y="325"/>
                    <a:pt x="108" y="329"/>
                    <a:pt x="109" y="325"/>
                  </a:cubicBezTo>
                  <a:close/>
                  <a:moveTo>
                    <a:pt x="83" y="344"/>
                  </a:moveTo>
                  <a:cubicBezTo>
                    <a:pt x="84" y="347"/>
                    <a:pt x="89" y="346"/>
                    <a:pt x="88" y="343"/>
                  </a:cubicBezTo>
                  <a:cubicBezTo>
                    <a:pt x="87" y="340"/>
                    <a:pt x="82" y="342"/>
                    <a:pt x="83" y="344"/>
                  </a:cubicBezTo>
                  <a:close/>
                  <a:moveTo>
                    <a:pt x="74" y="348"/>
                  </a:moveTo>
                  <a:cubicBezTo>
                    <a:pt x="73" y="351"/>
                    <a:pt x="70" y="347"/>
                    <a:pt x="69" y="350"/>
                  </a:cubicBezTo>
                  <a:cubicBezTo>
                    <a:pt x="68" y="352"/>
                    <a:pt x="75" y="352"/>
                    <a:pt x="77" y="351"/>
                  </a:cubicBezTo>
                  <a:cubicBezTo>
                    <a:pt x="79" y="351"/>
                    <a:pt x="75" y="345"/>
                    <a:pt x="74" y="348"/>
                  </a:cubicBezTo>
                  <a:close/>
                  <a:moveTo>
                    <a:pt x="50" y="364"/>
                  </a:moveTo>
                  <a:cubicBezTo>
                    <a:pt x="51" y="366"/>
                    <a:pt x="59" y="365"/>
                    <a:pt x="57" y="363"/>
                  </a:cubicBezTo>
                  <a:cubicBezTo>
                    <a:pt x="56" y="360"/>
                    <a:pt x="49" y="362"/>
                    <a:pt x="50" y="364"/>
                  </a:cubicBezTo>
                  <a:close/>
                  <a:moveTo>
                    <a:pt x="34" y="375"/>
                  </a:moveTo>
                  <a:cubicBezTo>
                    <a:pt x="31" y="374"/>
                    <a:pt x="29" y="379"/>
                    <a:pt x="30" y="381"/>
                  </a:cubicBezTo>
                  <a:cubicBezTo>
                    <a:pt x="31" y="384"/>
                    <a:pt x="39" y="377"/>
                    <a:pt x="34" y="375"/>
                  </a:cubicBezTo>
                  <a:close/>
                  <a:moveTo>
                    <a:pt x="23" y="382"/>
                  </a:moveTo>
                  <a:cubicBezTo>
                    <a:pt x="22" y="385"/>
                    <a:pt x="29" y="383"/>
                    <a:pt x="28" y="381"/>
                  </a:cubicBezTo>
                  <a:cubicBezTo>
                    <a:pt x="27" y="379"/>
                    <a:pt x="23" y="379"/>
                    <a:pt x="23" y="382"/>
                  </a:cubicBezTo>
                  <a:close/>
                  <a:moveTo>
                    <a:pt x="12" y="397"/>
                  </a:moveTo>
                  <a:cubicBezTo>
                    <a:pt x="9" y="395"/>
                    <a:pt x="3" y="397"/>
                    <a:pt x="7" y="400"/>
                  </a:cubicBezTo>
                  <a:cubicBezTo>
                    <a:pt x="9" y="401"/>
                    <a:pt x="16" y="398"/>
                    <a:pt x="12" y="397"/>
                  </a:cubicBezTo>
                  <a:close/>
                  <a:moveTo>
                    <a:pt x="7" y="430"/>
                  </a:moveTo>
                  <a:cubicBezTo>
                    <a:pt x="9" y="431"/>
                    <a:pt x="9" y="426"/>
                    <a:pt x="8" y="426"/>
                  </a:cubicBezTo>
                  <a:cubicBezTo>
                    <a:pt x="6" y="426"/>
                    <a:pt x="4" y="429"/>
                    <a:pt x="7" y="430"/>
                  </a:cubicBezTo>
                  <a:close/>
                  <a:moveTo>
                    <a:pt x="18" y="474"/>
                  </a:moveTo>
                  <a:cubicBezTo>
                    <a:pt x="14" y="478"/>
                    <a:pt x="18" y="481"/>
                    <a:pt x="22" y="481"/>
                  </a:cubicBezTo>
                  <a:cubicBezTo>
                    <a:pt x="24" y="482"/>
                    <a:pt x="22" y="478"/>
                    <a:pt x="21" y="476"/>
                  </a:cubicBezTo>
                  <a:cubicBezTo>
                    <a:pt x="20" y="474"/>
                    <a:pt x="21" y="473"/>
                    <a:pt x="23" y="476"/>
                  </a:cubicBezTo>
                  <a:cubicBezTo>
                    <a:pt x="25" y="478"/>
                    <a:pt x="26" y="475"/>
                    <a:pt x="27" y="471"/>
                  </a:cubicBezTo>
                  <a:cubicBezTo>
                    <a:pt x="27" y="467"/>
                    <a:pt x="21" y="470"/>
                    <a:pt x="18" y="474"/>
                  </a:cubicBezTo>
                  <a:close/>
                  <a:moveTo>
                    <a:pt x="14" y="499"/>
                  </a:moveTo>
                  <a:cubicBezTo>
                    <a:pt x="14" y="503"/>
                    <a:pt x="12" y="507"/>
                    <a:pt x="15" y="507"/>
                  </a:cubicBezTo>
                  <a:cubicBezTo>
                    <a:pt x="15" y="506"/>
                    <a:pt x="15" y="506"/>
                    <a:pt x="15" y="506"/>
                  </a:cubicBezTo>
                  <a:cubicBezTo>
                    <a:pt x="20" y="506"/>
                    <a:pt x="13" y="493"/>
                    <a:pt x="14" y="499"/>
                  </a:cubicBezTo>
                  <a:close/>
                  <a:moveTo>
                    <a:pt x="15" y="479"/>
                  </a:moveTo>
                  <a:cubicBezTo>
                    <a:pt x="12" y="477"/>
                    <a:pt x="13" y="483"/>
                    <a:pt x="13" y="487"/>
                  </a:cubicBezTo>
                  <a:cubicBezTo>
                    <a:pt x="13" y="488"/>
                    <a:pt x="13" y="488"/>
                    <a:pt x="13" y="488"/>
                  </a:cubicBezTo>
                  <a:cubicBezTo>
                    <a:pt x="14" y="491"/>
                    <a:pt x="14" y="484"/>
                    <a:pt x="16" y="483"/>
                  </a:cubicBezTo>
                  <a:cubicBezTo>
                    <a:pt x="17" y="482"/>
                    <a:pt x="17" y="486"/>
                    <a:pt x="18" y="485"/>
                  </a:cubicBezTo>
                  <a:cubicBezTo>
                    <a:pt x="20" y="483"/>
                    <a:pt x="18" y="481"/>
                    <a:pt x="15" y="479"/>
                  </a:cubicBezTo>
                  <a:close/>
                  <a:moveTo>
                    <a:pt x="11" y="465"/>
                  </a:moveTo>
                  <a:cubicBezTo>
                    <a:pt x="14" y="466"/>
                    <a:pt x="11" y="459"/>
                    <a:pt x="10" y="456"/>
                  </a:cubicBezTo>
                  <a:cubicBezTo>
                    <a:pt x="9" y="453"/>
                    <a:pt x="8" y="464"/>
                    <a:pt x="11" y="465"/>
                  </a:cubicBezTo>
                  <a:close/>
                  <a:moveTo>
                    <a:pt x="9" y="451"/>
                  </a:moveTo>
                  <a:cubicBezTo>
                    <a:pt x="10" y="454"/>
                    <a:pt x="13" y="458"/>
                    <a:pt x="14" y="455"/>
                  </a:cubicBezTo>
                  <a:cubicBezTo>
                    <a:pt x="15" y="454"/>
                    <a:pt x="9" y="448"/>
                    <a:pt x="9" y="451"/>
                  </a:cubicBezTo>
                  <a:close/>
                  <a:moveTo>
                    <a:pt x="7" y="444"/>
                  </a:moveTo>
                  <a:cubicBezTo>
                    <a:pt x="4" y="442"/>
                    <a:pt x="7" y="446"/>
                    <a:pt x="10" y="448"/>
                  </a:cubicBezTo>
                  <a:cubicBezTo>
                    <a:pt x="10" y="448"/>
                    <a:pt x="10" y="448"/>
                    <a:pt x="10" y="448"/>
                  </a:cubicBezTo>
                  <a:cubicBezTo>
                    <a:pt x="12" y="450"/>
                    <a:pt x="11" y="445"/>
                    <a:pt x="7" y="444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71"/>
            <p:cNvSpPr>
              <a:spLocks noEditPoints="1"/>
            </p:cNvSpPr>
            <p:nvPr/>
          </p:nvSpPr>
          <p:spPr bwMode="auto">
            <a:xfrm>
              <a:off x="2644989" y="3528872"/>
              <a:ext cx="797640" cy="1295271"/>
            </a:xfrm>
            <a:custGeom>
              <a:avLst/>
              <a:gdLst/>
              <a:ahLst/>
              <a:cxnLst>
                <a:cxn ang="0">
                  <a:pos x="234" y="355"/>
                </a:cxn>
                <a:cxn ang="0">
                  <a:pos x="240" y="374"/>
                </a:cxn>
                <a:cxn ang="0">
                  <a:pos x="181" y="384"/>
                </a:cxn>
                <a:cxn ang="0">
                  <a:pos x="127" y="391"/>
                </a:cxn>
                <a:cxn ang="0">
                  <a:pos x="83" y="414"/>
                </a:cxn>
                <a:cxn ang="0">
                  <a:pos x="96" y="385"/>
                </a:cxn>
                <a:cxn ang="0">
                  <a:pos x="148" y="355"/>
                </a:cxn>
                <a:cxn ang="0">
                  <a:pos x="105" y="355"/>
                </a:cxn>
                <a:cxn ang="0">
                  <a:pos x="102" y="333"/>
                </a:cxn>
                <a:cxn ang="0">
                  <a:pos x="95" y="309"/>
                </a:cxn>
                <a:cxn ang="0">
                  <a:pos x="133" y="292"/>
                </a:cxn>
                <a:cxn ang="0">
                  <a:pos x="140" y="266"/>
                </a:cxn>
                <a:cxn ang="0">
                  <a:pos x="131" y="231"/>
                </a:cxn>
                <a:cxn ang="0">
                  <a:pos x="100" y="239"/>
                </a:cxn>
                <a:cxn ang="0">
                  <a:pos x="94" y="205"/>
                </a:cxn>
                <a:cxn ang="0">
                  <a:pos x="78" y="189"/>
                </a:cxn>
                <a:cxn ang="0">
                  <a:pos x="71" y="197"/>
                </a:cxn>
                <a:cxn ang="0">
                  <a:pos x="75" y="168"/>
                </a:cxn>
                <a:cxn ang="0">
                  <a:pos x="61" y="160"/>
                </a:cxn>
                <a:cxn ang="0">
                  <a:pos x="67" y="136"/>
                </a:cxn>
                <a:cxn ang="0">
                  <a:pos x="79" y="105"/>
                </a:cxn>
                <a:cxn ang="0">
                  <a:pos x="104" y="91"/>
                </a:cxn>
                <a:cxn ang="0">
                  <a:pos x="111" y="119"/>
                </a:cxn>
                <a:cxn ang="0">
                  <a:pos x="165" y="129"/>
                </a:cxn>
                <a:cxn ang="0">
                  <a:pos x="145" y="182"/>
                </a:cxn>
                <a:cxn ang="0">
                  <a:pos x="167" y="204"/>
                </a:cxn>
                <a:cxn ang="0">
                  <a:pos x="211" y="274"/>
                </a:cxn>
                <a:cxn ang="0">
                  <a:pos x="214" y="308"/>
                </a:cxn>
                <a:cxn ang="0">
                  <a:pos x="66" y="240"/>
                </a:cxn>
                <a:cxn ang="0">
                  <a:pos x="32" y="227"/>
                </a:cxn>
                <a:cxn ang="0">
                  <a:pos x="41" y="254"/>
                </a:cxn>
                <a:cxn ang="0">
                  <a:pos x="73" y="255"/>
                </a:cxn>
                <a:cxn ang="0">
                  <a:pos x="71" y="240"/>
                </a:cxn>
                <a:cxn ang="0">
                  <a:pos x="98" y="290"/>
                </a:cxn>
                <a:cxn ang="0">
                  <a:pos x="84" y="212"/>
                </a:cxn>
                <a:cxn ang="0">
                  <a:pos x="174" y="390"/>
                </a:cxn>
                <a:cxn ang="0">
                  <a:pos x="43" y="106"/>
                </a:cxn>
                <a:cxn ang="0">
                  <a:pos x="36" y="122"/>
                </a:cxn>
                <a:cxn ang="0">
                  <a:pos x="53" y="110"/>
                </a:cxn>
                <a:cxn ang="0">
                  <a:pos x="34" y="125"/>
                </a:cxn>
                <a:cxn ang="0">
                  <a:pos x="31" y="137"/>
                </a:cxn>
                <a:cxn ang="0">
                  <a:pos x="62" y="141"/>
                </a:cxn>
                <a:cxn ang="0">
                  <a:pos x="48" y="134"/>
                </a:cxn>
                <a:cxn ang="0">
                  <a:pos x="62" y="145"/>
                </a:cxn>
                <a:cxn ang="0">
                  <a:pos x="64" y="170"/>
                </a:cxn>
                <a:cxn ang="0">
                  <a:pos x="54" y="180"/>
                </a:cxn>
                <a:cxn ang="0">
                  <a:pos x="50" y="202"/>
                </a:cxn>
                <a:cxn ang="0">
                  <a:pos x="60" y="194"/>
                </a:cxn>
                <a:cxn ang="0">
                  <a:pos x="62" y="197"/>
                </a:cxn>
                <a:cxn ang="0">
                  <a:pos x="141" y="75"/>
                </a:cxn>
                <a:cxn ang="0">
                  <a:pos x="138" y="77"/>
                </a:cxn>
                <a:cxn ang="0">
                  <a:pos x="138" y="84"/>
                </a:cxn>
                <a:cxn ang="0">
                  <a:pos x="148" y="61"/>
                </a:cxn>
                <a:cxn ang="0">
                  <a:pos x="144" y="69"/>
                </a:cxn>
                <a:cxn ang="0">
                  <a:pos x="182" y="17"/>
                </a:cxn>
                <a:cxn ang="0">
                  <a:pos x="178" y="20"/>
                </a:cxn>
                <a:cxn ang="0">
                  <a:pos x="179" y="40"/>
                </a:cxn>
                <a:cxn ang="0">
                  <a:pos x="182" y="17"/>
                </a:cxn>
                <a:cxn ang="0">
                  <a:pos x="185" y="9"/>
                </a:cxn>
                <a:cxn ang="0">
                  <a:pos x="189" y="0"/>
                </a:cxn>
              </a:cxnLst>
              <a:rect l="0" t="0" r="r" b="b"/>
              <a:pathLst>
                <a:path w="256" h="416">
                  <a:moveTo>
                    <a:pt x="255" y="321"/>
                  </a:moveTo>
                  <a:cubicBezTo>
                    <a:pt x="256" y="342"/>
                    <a:pt x="238" y="341"/>
                    <a:pt x="243" y="345"/>
                  </a:cubicBezTo>
                  <a:cubicBezTo>
                    <a:pt x="248" y="350"/>
                    <a:pt x="237" y="345"/>
                    <a:pt x="233" y="349"/>
                  </a:cubicBezTo>
                  <a:cubicBezTo>
                    <a:pt x="229" y="353"/>
                    <a:pt x="237" y="348"/>
                    <a:pt x="234" y="355"/>
                  </a:cubicBezTo>
                  <a:cubicBezTo>
                    <a:pt x="232" y="359"/>
                    <a:pt x="220" y="357"/>
                    <a:pt x="225" y="360"/>
                  </a:cubicBezTo>
                  <a:cubicBezTo>
                    <a:pt x="231" y="362"/>
                    <a:pt x="223" y="361"/>
                    <a:pt x="231" y="364"/>
                  </a:cubicBezTo>
                  <a:cubicBezTo>
                    <a:pt x="235" y="366"/>
                    <a:pt x="248" y="360"/>
                    <a:pt x="246" y="363"/>
                  </a:cubicBezTo>
                  <a:cubicBezTo>
                    <a:pt x="244" y="367"/>
                    <a:pt x="249" y="371"/>
                    <a:pt x="240" y="374"/>
                  </a:cubicBezTo>
                  <a:cubicBezTo>
                    <a:pt x="232" y="377"/>
                    <a:pt x="238" y="381"/>
                    <a:pt x="231" y="381"/>
                  </a:cubicBezTo>
                  <a:cubicBezTo>
                    <a:pt x="224" y="381"/>
                    <a:pt x="220" y="389"/>
                    <a:pt x="211" y="385"/>
                  </a:cubicBezTo>
                  <a:cubicBezTo>
                    <a:pt x="201" y="381"/>
                    <a:pt x="191" y="389"/>
                    <a:pt x="189" y="386"/>
                  </a:cubicBezTo>
                  <a:cubicBezTo>
                    <a:pt x="186" y="382"/>
                    <a:pt x="188" y="388"/>
                    <a:pt x="181" y="384"/>
                  </a:cubicBezTo>
                  <a:cubicBezTo>
                    <a:pt x="174" y="381"/>
                    <a:pt x="182" y="386"/>
                    <a:pt x="170" y="387"/>
                  </a:cubicBezTo>
                  <a:cubicBezTo>
                    <a:pt x="158" y="389"/>
                    <a:pt x="167" y="394"/>
                    <a:pt x="157" y="392"/>
                  </a:cubicBezTo>
                  <a:cubicBezTo>
                    <a:pt x="148" y="390"/>
                    <a:pt x="154" y="398"/>
                    <a:pt x="146" y="390"/>
                  </a:cubicBezTo>
                  <a:cubicBezTo>
                    <a:pt x="138" y="382"/>
                    <a:pt x="131" y="393"/>
                    <a:pt x="127" y="391"/>
                  </a:cubicBezTo>
                  <a:cubicBezTo>
                    <a:pt x="123" y="389"/>
                    <a:pt x="125" y="410"/>
                    <a:pt x="118" y="406"/>
                  </a:cubicBezTo>
                  <a:cubicBezTo>
                    <a:pt x="110" y="402"/>
                    <a:pt x="110" y="399"/>
                    <a:pt x="101" y="400"/>
                  </a:cubicBezTo>
                  <a:cubicBezTo>
                    <a:pt x="91" y="402"/>
                    <a:pt x="94" y="406"/>
                    <a:pt x="88" y="408"/>
                  </a:cubicBezTo>
                  <a:cubicBezTo>
                    <a:pt x="82" y="410"/>
                    <a:pt x="87" y="412"/>
                    <a:pt x="83" y="414"/>
                  </a:cubicBezTo>
                  <a:cubicBezTo>
                    <a:pt x="79" y="416"/>
                    <a:pt x="77" y="408"/>
                    <a:pt x="73" y="411"/>
                  </a:cubicBezTo>
                  <a:cubicBezTo>
                    <a:pt x="68" y="414"/>
                    <a:pt x="67" y="404"/>
                    <a:pt x="76" y="405"/>
                  </a:cubicBezTo>
                  <a:cubicBezTo>
                    <a:pt x="83" y="405"/>
                    <a:pt x="85" y="395"/>
                    <a:pt x="91" y="392"/>
                  </a:cubicBezTo>
                  <a:cubicBezTo>
                    <a:pt x="95" y="390"/>
                    <a:pt x="92" y="388"/>
                    <a:pt x="96" y="385"/>
                  </a:cubicBezTo>
                  <a:cubicBezTo>
                    <a:pt x="101" y="382"/>
                    <a:pt x="93" y="377"/>
                    <a:pt x="103" y="376"/>
                  </a:cubicBezTo>
                  <a:cubicBezTo>
                    <a:pt x="112" y="375"/>
                    <a:pt x="99" y="369"/>
                    <a:pt x="113" y="368"/>
                  </a:cubicBezTo>
                  <a:cubicBezTo>
                    <a:pt x="126" y="368"/>
                    <a:pt x="122" y="371"/>
                    <a:pt x="133" y="370"/>
                  </a:cubicBezTo>
                  <a:cubicBezTo>
                    <a:pt x="142" y="368"/>
                    <a:pt x="132" y="366"/>
                    <a:pt x="148" y="355"/>
                  </a:cubicBezTo>
                  <a:cubicBezTo>
                    <a:pt x="150" y="353"/>
                    <a:pt x="149" y="352"/>
                    <a:pt x="152" y="349"/>
                  </a:cubicBezTo>
                  <a:cubicBezTo>
                    <a:pt x="145" y="352"/>
                    <a:pt x="144" y="356"/>
                    <a:pt x="139" y="356"/>
                  </a:cubicBezTo>
                  <a:cubicBezTo>
                    <a:pt x="134" y="357"/>
                    <a:pt x="130" y="370"/>
                    <a:pt x="121" y="360"/>
                  </a:cubicBezTo>
                  <a:cubicBezTo>
                    <a:pt x="112" y="351"/>
                    <a:pt x="103" y="362"/>
                    <a:pt x="105" y="355"/>
                  </a:cubicBezTo>
                  <a:cubicBezTo>
                    <a:pt x="106" y="351"/>
                    <a:pt x="102" y="348"/>
                    <a:pt x="94" y="352"/>
                  </a:cubicBezTo>
                  <a:cubicBezTo>
                    <a:pt x="86" y="357"/>
                    <a:pt x="81" y="352"/>
                    <a:pt x="83" y="349"/>
                  </a:cubicBezTo>
                  <a:cubicBezTo>
                    <a:pt x="88" y="344"/>
                    <a:pt x="76" y="349"/>
                    <a:pt x="81" y="342"/>
                  </a:cubicBezTo>
                  <a:cubicBezTo>
                    <a:pt x="86" y="336"/>
                    <a:pt x="89" y="342"/>
                    <a:pt x="102" y="333"/>
                  </a:cubicBezTo>
                  <a:cubicBezTo>
                    <a:pt x="116" y="325"/>
                    <a:pt x="107" y="320"/>
                    <a:pt x="110" y="315"/>
                  </a:cubicBezTo>
                  <a:cubicBezTo>
                    <a:pt x="114" y="310"/>
                    <a:pt x="106" y="313"/>
                    <a:pt x="110" y="308"/>
                  </a:cubicBezTo>
                  <a:cubicBezTo>
                    <a:pt x="113" y="302"/>
                    <a:pt x="101" y="312"/>
                    <a:pt x="98" y="311"/>
                  </a:cubicBezTo>
                  <a:cubicBezTo>
                    <a:pt x="95" y="309"/>
                    <a:pt x="90" y="316"/>
                    <a:pt x="95" y="309"/>
                  </a:cubicBezTo>
                  <a:cubicBezTo>
                    <a:pt x="97" y="304"/>
                    <a:pt x="101" y="306"/>
                    <a:pt x="106" y="298"/>
                  </a:cubicBezTo>
                  <a:cubicBezTo>
                    <a:pt x="110" y="293"/>
                    <a:pt x="113" y="294"/>
                    <a:pt x="116" y="292"/>
                  </a:cubicBezTo>
                  <a:cubicBezTo>
                    <a:pt x="118" y="290"/>
                    <a:pt x="118" y="295"/>
                    <a:pt x="125" y="292"/>
                  </a:cubicBezTo>
                  <a:cubicBezTo>
                    <a:pt x="131" y="288"/>
                    <a:pt x="137" y="297"/>
                    <a:pt x="133" y="292"/>
                  </a:cubicBezTo>
                  <a:cubicBezTo>
                    <a:pt x="130" y="286"/>
                    <a:pt x="135" y="287"/>
                    <a:pt x="138" y="291"/>
                  </a:cubicBezTo>
                  <a:cubicBezTo>
                    <a:pt x="141" y="294"/>
                    <a:pt x="141" y="293"/>
                    <a:pt x="138" y="287"/>
                  </a:cubicBezTo>
                  <a:cubicBezTo>
                    <a:pt x="131" y="276"/>
                    <a:pt x="141" y="277"/>
                    <a:pt x="138" y="276"/>
                  </a:cubicBezTo>
                  <a:cubicBezTo>
                    <a:pt x="129" y="272"/>
                    <a:pt x="143" y="268"/>
                    <a:pt x="140" y="266"/>
                  </a:cubicBezTo>
                  <a:cubicBezTo>
                    <a:pt x="137" y="264"/>
                    <a:pt x="145" y="260"/>
                    <a:pt x="139" y="259"/>
                  </a:cubicBezTo>
                  <a:cubicBezTo>
                    <a:pt x="133" y="258"/>
                    <a:pt x="134" y="268"/>
                    <a:pt x="131" y="261"/>
                  </a:cubicBezTo>
                  <a:cubicBezTo>
                    <a:pt x="127" y="254"/>
                    <a:pt x="115" y="252"/>
                    <a:pt x="124" y="239"/>
                  </a:cubicBezTo>
                  <a:cubicBezTo>
                    <a:pt x="133" y="227"/>
                    <a:pt x="126" y="237"/>
                    <a:pt x="131" y="231"/>
                  </a:cubicBezTo>
                  <a:cubicBezTo>
                    <a:pt x="133" y="228"/>
                    <a:pt x="124" y="229"/>
                    <a:pt x="123" y="231"/>
                  </a:cubicBezTo>
                  <a:cubicBezTo>
                    <a:pt x="121" y="237"/>
                    <a:pt x="120" y="228"/>
                    <a:pt x="116" y="235"/>
                  </a:cubicBezTo>
                  <a:cubicBezTo>
                    <a:pt x="111" y="242"/>
                    <a:pt x="101" y="229"/>
                    <a:pt x="103" y="234"/>
                  </a:cubicBezTo>
                  <a:cubicBezTo>
                    <a:pt x="104" y="239"/>
                    <a:pt x="103" y="243"/>
                    <a:pt x="100" y="239"/>
                  </a:cubicBezTo>
                  <a:cubicBezTo>
                    <a:pt x="95" y="234"/>
                    <a:pt x="86" y="230"/>
                    <a:pt x="89" y="238"/>
                  </a:cubicBezTo>
                  <a:cubicBezTo>
                    <a:pt x="92" y="247"/>
                    <a:pt x="81" y="232"/>
                    <a:pt x="83" y="229"/>
                  </a:cubicBezTo>
                  <a:cubicBezTo>
                    <a:pt x="86" y="225"/>
                    <a:pt x="89" y="236"/>
                    <a:pt x="88" y="227"/>
                  </a:cubicBezTo>
                  <a:cubicBezTo>
                    <a:pt x="87" y="217"/>
                    <a:pt x="102" y="213"/>
                    <a:pt x="94" y="205"/>
                  </a:cubicBezTo>
                  <a:cubicBezTo>
                    <a:pt x="85" y="196"/>
                    <a:pt x="90" y="194"/>
                    <a:pt x="98" y="193"/>
                  </a:cubicBezTo>
                  <a:cubicBezTo>
                    <a:pt x="85" y="183"/>
                    <a:pt x="91" y="198"/>
                    <a:pt x="86" y="194"/>
                  </a:cubicBezTo>
                  <a:cubicBezTo>
                    <a:pt x="82" y="190"/>
                    <a:pt x="86" y="198"/>
                    <a:pt x="81" y="195"/>
                  </a:cubicBezTo>
                  <a:cubicBezTo>
                    <a:pt x="77" y="193"/>
                    <a:pt x="84" y="185"/>
                    <a:pt x="78" y="189"/>
                  </a:cubicBezTo>
                  <a:cubicBezTo>
                    <a:pt x="73" y="194"/>
                    <a:pt x="82" y="197"/>
                    <a:pt x="79" y="200"/>
                  </a:cubicBezTo>
                  <a:cubicBezTo>
                    <a:pt x="73" y="204"/>
                    <a:pt x="75" y="220"/>
                    <a:pt x="69" y="218"/>
                  </a:cubicBezTo>
                  <a:cubicBezTo>
                    <a:pt x="64" y="215"/>
                    <a:pt x="77" y="196"/>
                    <a:pt x="74" y="198"/>
                  </a:cubicBezTo>
                  <a:cubicBezTo>
                    <a:pt x="72" y="201"/>
                    <a:pt x="71" y="201"/>
                    <a:pt x="71" y="197"/>
                  </a:cubicBezTo>
                  <a:cubicBezTo>
                    <a:pt x="72" y="193"/>
                    <a:pt x="68" y="193"/>
                    <a:pt x="72" y="188"/>
                  </a:cubicBezTo>
                  <a:cubicBezTo>
                    <a:pt x="75" y="183"/>
                    <a:pt x="70" y="180"/>
                    <a:pt x="74" y="178"/>
                  </a:cubicBezTo>
                  <a:cubicBezTo>
                    <a:pt x="77" y="176"/>
                    <a:pt x="75" y="172"/>
                    <a:pt x="78" y="167"/>
                  </a:cubicBezTo>
                  <a:cubicBezTo>
                    <a:pt x="81" y="162"/>
                    <a:pt x="80" y="162"/>
                    <a:pt x="75" y="168"/>
                  </a:cubicBezTo>
                  <a:cubicBezTo>
                    <a:pt x="69" y="173"/>
                    <a:pt x="71" y="168"/>
                    <a:pt x="67" y="169"/>
                  </a:cubicBezTo>
                  <a:cubicBezTo>
                    <a:pt x="64" y="169"/>
                    <a:pt x="60" y="166"/>
                    <a:pt x="65" y="165"/>
                  </a:cubicBezTo>
                  <a:cubicBezTo>
                    <a:pt x="70" y="165"/>
                    <a:pt x="74" y="162"/>
                    <a:pt x="64" y="164"/>
                  </a:cubicBezTo>
                  <a:cubicBezTo>
                    <a:pt x="53" y="165"/>
                    <a:pt x="57" y="159"/>
                    <a:pt x="61" y="160"/>
                  </a:cubicBezTo>
                  <a:cubicBezTo>
                    <a:pt x="65" y="162"/>
                    <a:pt x="70" y="157"/>
                    <a:pt x="67" y="156"/>
                  </a:cubicBezTo>
                  <a:cubicBezTo>
                    <a:pt x="61" y="156"/>
                    <a:pt x="71" y="154"/>
                    <a:pt x="69" y="151"/>
                  </a:cubicBezTo>
                  <a:cubicBezTo>
                    <a:pt x="66" y="148"/>
                    <a:pt x="69" y="150"/>
                    <a:pt x="72" y="144"/>
                  </a:cubicBezTo>
                  <a:cubicBezTo>
                    <a:pt x="75" y="137"/>
                    <a:pt x="68" y="142"/>
                    <a:pt x="67" y="136"/>
                  </a:cubicBezTo>
                  <a:cubicBezTo>
                    <a:pt x="66" y="126"/>
                    <a:pt x="71" y="128"/>
                    <a:pt x="68" y="122"/>
                  </a:cubicBezTo>
                  <a:cubicBezTo>
                    <a:pt x="65" y="116"/>
                    <a:pt x="72" y="118"/>
                    <a:pt x="76" y="118"/>
                  </a:cubicBezTo>
                  <a:cubicBezTo>
                    <a:pt x="80" y="118"/>
                    <a:pt x="80" y="114"/>
                    <a:pt x="77" y="111"/>
                  </a:cubicBezTo>
                  <a:cubicBezTo>
                    <a:pt x="74" y="108"/>
                    <a:pt x="86" y="113"/>
                    <a:pt x="79" y="105"/>
                  </a:cubicBezTo>
                  <a:cubicBezTo>
                    <a:pt x="74" y="99"/>
                    <a:pt x="91" y="109"/>
                    <a:pt x="85" y="102"/>
                  </a:cubicBezTo>
                  <a:cubicBezTo>
                    <a:pt x="78" y="94"/>
                    <a:pt x="88" y="101"/>
                    <a:pt x="86" y="94"/>
                  </a:cubicBezTo>
                  <a:cubicBezTo>
                    <a:pt x="85" y="87"/>
                    <a:pt x="89" y="88"/>
                    <a:pt x="94" y="91"/>
                  </a:cubicBezTo>
                  <a:cubicBezTo>
                    <a:pt x="98" y="94"/>
                    <a:pt x="98" y="89"/>
                    <a:pt x="104" y="91"/>
                  </a:cubicBezTo>
                  <a:cubicBezTo>
                    <a:pt x="109" y="94"/>
                    <a:pt x="117" y="88"/>
                    <a:pt x="123" y="89"/>
                  </a:cubicBezTo>
                  <a:cubicBezTo>
                    <a:pt x="129" y="90"/>
                    <a:pt x="122" y="86"/>
                    <a:pt x="132" y="87"/>
                  </a:cubicBezTo>
                  <a:cubicBezTo>
                    <a:pt x="141" y="87"/>
                    <a:pt x="133" y="91"/>
                    <a:pt x="136" y="94"/>
                  </a:cubicBezTo>
                  <a:cubicBezTo>
                    <a:pt x="139" y="98"/>
                    <a:pt x="116" y="116"/>
                    <a:pt x="111" y="119"/>
                  </a:cubicBezTo>
                  <a:cubicBezTo>
                    <a:pt x="107" y="122"/>
                    <a:pt x="121" y="117"/>
                    <a:pt x="117" y="121"/>
                  </a:cubicBezTo>
                  <a:cubicBezTo>
                    <a:pt x="113" y="126"/>
                    <a:pt x="107" y="131"/>
                    <a:pt x="113" y="130"/>
                  </a:cubicBezTo>
                  <a:cubicBezTo>
                    <a:pt x="119" y="128"/>
                    <a:pt x="120" y="122"/>
                    <a:pt x="137" y="125"/>
                  </a:cubicBezTo>
                  <a:cubicBezTo>
                    <a:pt x="154" y="127"/>
                    <a:pt x="161" y="121"/>
                    <a:pt x="165" y="129"/>
                  </a:cubicBezTo>
                  <a:cubicBezTo>
                    <a:pt x="170" y="136"/>
                    <a:pt x="164" y="133"/>
                    <a:pt x="156" y="153"/>
                  </a:cubicBezTo>
                  <a:cubicBezTo>
                    <a:pt x="149" y="174"/>
                    <a:pt x="145" y="174"/>
                    <a:pt x="140" y="172"/>
                  </a:cubicBezTo>
                  <a:cubicBezTo>
                    <a:pt x="135" y="171"/>
                    <a:pt x="142" y="173"/>
                    <a:pt x="141" y="176"/>
                  </a:cubicBezTo>
                  <a:cubicBezTo>
                    <a:pt x="140" y="178"/>
                    <a:pt x="152" y="178"/>
                    <a:pt x="145" y="182"/>
                  </a:cubicBezTo>
                  <a:cubicBezTo>
                    <a:pt x="138" y="185"/>
                    <a:pt x="138" y="181"/>
                    <a:pt x="136" y="185"/>
                  </a:cubicBezTo>
                  <a:cubicBezTo>
                    <a:pt x="134" y="190"/>
                    <a:pt x="122" y="190"/>
                    <a:pt x="130" y="191"/>
                  </a:cubicBezTo>
                  <a:cubicBezTo>
                    <a:pt x="144" y="194"/>
                    <a:pt x="135" y="184"/>
                    <a:pt x="150" y="190"/>
                  </a:cubicBezTo>
                  <a:cubicBezTo>
                    <a:pt x="164" y="196"/>
                    <a:pt x="161" y="200"/>
                    <a:pt x="167" y="204"/>
                  </a:cubicBezTo>
                  <a:cubicBezTo>
                    <a:pt x="174" y="209"/>
                    <a:pt x="169" y="214"/>
                    <a:pt x="177" y="231"/>
                  </a:cubicBezTo>
                  <a:cubicBezTo>
                    <a:pt x="184" y="247"/>
                    <a:pt x="181" y="242"/>
                    <a:pt x="191" y="246"/>
                  </a:cubicBezTo>
                  <a:cubicBezTo>
                    <a:pt x="202" y="249"/>
                    <a:pt x="197" y="256"/>
                    <a:pt x="205" y="258"/>
                  </a:cubicBezTo>
                  <a:cubicBezTo>
                    <a:pt x="212" y="261"/>
                    <a:pt x="203" y="264"/>
                    <a:pt x="211" y="274"/>
                  </a:cubicBezTo>
                  <a:cubicBezTo>
                    <a:pt x="219" y="283"/>
                    <a:pt x="214" y="283"/>
                    <a:pt x="208" y="279"/>
                  </a:cubicBezTo>
                  <a:cubicBezTo>
                    <a:pt x="201" y="274"/>
                    <a:pt x="200" y="277"/>
                    <a:pt x="208" y="282"/>
                  </a:cubicBezTo>
                  <a:cubicBezTo>
                    <a:pt x="217" y="287"/>
                    <a:pt x="224" y="299"/>
                    <a:pt x="218" y="301"/>
                  </a:cubicBezTo>
                  <a:cubicBezTo>
                    <a:pt x="213" y="304"/>
                    <a:pt x="209" y="308"/>
                    <a:pt x="214" y="308"/>
                  </a:cubicBezTo>
                  <a:cubicBezTo>
                    <a:pt x="218" y="308"/>
                    <a:pt x="218" y="315"/>
                    <a:pt x="223" y="307"/>
                  </a:cubicBezTo>
                  <a:cubicBezTo>
                    <a:pt x="227" y="299"/>
                    <a:pt x="254" y="304"/>
                    <a:pt x="255" y="321"/>
                  </a:cubicBezTo>
                  <a:close/>
                  <a:moveTo>
                    <a:pt x="71" y="240"/>
                  </a:moveTo>
                  <a:cubicBezTo>
                    <a:pt x="68" y="242"/>
                    <a:pt x="61" y="242"/>
                    <a:pt x="66" y="240"/>
                  </a:cubicBezTo>
                  <a:cubicBezTo>
                    <a:pt x="71" y="237"/>
                    <a:pt x="72" y="234"/>
                    <a:pt x="68" y="234"/>
                  </a:cubicBezTo>
                  <a:cubicBezTo>
                    <a:pt x="65" y="234"/>
                    <a:pt x="64" y="226"/>
                    <a:pt x="60" y="221"/>
                  </a:cubicBezTo>
                  <a:cubicBezTo>
                    <a:pt x="57" y="217"/>
                    <a:pt x="48" y="222"/>
                    <a:pt x="42" y="222"/>
                  </a:cubicBezTo>
                  <a:cubicBezTo>
                    <a:pt x="36" y="222"/>
                    <a:pt x="41" y="226"/>
                    <a:pt x="32" y="227"/>
                  </a:cubicBezTo>
                  <a:cubicBezTo>
                    <a:pt x="23" y="230"/>
                    <a:pt x="31" y="238"/>
                    <a:pt x="21" y="239"/>
                  </a:cubicBezTo>
                  <a:cubicBezTo>
                    <a:pt x="11" y="240"/>
                    <a:pt x="26" y="241"/>
                    <a:pt x="14" y="246"/>
                  </a:cubicBezTo>
                  <a:cubicBezTo>
                    <a:pt x="0" y="252"/>
                    <a:pt x="33" y="266"/>
                    <a:pt x="34" y="258"/>
                  </a:cubicBezTo>
                  <a:cubicBezTo>
                    <a:pt x="34" y="252"/>
                    <a:pt x="39" y="246"/>
                    <a:pt x="41" y="254"/>
                  </a:cubicBezTo>
                  <a:cubicBezTo>
                    <a:pt x="43" y="261"/>
                    <a:pt x="46" y="257"/>
                    <a:pt x="47" y="262"/>
                  </a:cubicBezTo>
                  <a:cubicBezTo>
                    <a:pt x="48" y="268"/>
                    <a:pt x="48" y="264"/>
                    <a:pt x="56" y="262"/>
                  </a:cubicBezTo>
                  <a:cubicBezTo>
                    <a:pt x="63" y="261"/>
                    <a:pt x="59" y="270"/>
                    <a:pt x="66" y="260"/>
                  </a:cubicBezTo>
                  <a:cubicBezTo>
                    <a:pt x="70" y="254"/>
                    <a:pt x="73" y="258"/>
                    <a:pt x="73" y="255"/>
                  </a:cubicBezTo>
                  <a:cubicBezTo>
                    <a:pt x="73" y="251"/>
                    <a:pt x="68" y="254"/>
                    <a:pt x="70" y="252"/>
                  </a:cubicBezTo>
                  <a:cubicBezTo>
                    <a:pt x="72" y="250"/>
                    <a:pt x="72" y="243"/>
                    <a:pt x="73" y="247"/>
                  </a:cubicBezTo>
                  <a:cubicBezTo>
                    <a:pt x="74" y="252"/>
                    <a:pt x="76" y="254"/>
                    <a:pt x="77" y="250"/>
                  </a:cubicBezTo>
                  <a:cubicBezTo>
                    <a:pt x="78" y="247"/>
                    <a:pt x="75" y="239"/>
                    <a:pt x="71" y="240"/>
                  </a:cubicBezTo>
                  <a:close/>
                  <a:moveTo>
                    <a:pt x="95" y="264"/>
                  </a:moveTo>
                  <a:cubicBezTo>
                    <a:pt x="101" y="266"/>
                    <a:pt x="107" y="255"/>
                    <a:pt x="102" y="251"/>
                  </a:cubicBezTo>
                  <a:cubicBezTo>
                    <a:pt x="101" y="249"/>
                    <a:pt x="89" y="263"/>
                    <a:pt x="95" y="264"/>
                  </a:cubicBezTo>
                  <a:close/>
                  <a:moveTo>
                    <a:pt x="98" y="290"/>
                  </a:moveTo>
                  <a:cubicBezTo>
                    <a:pt x="95" y="294"/>
                    <a:pt x="102" y="300"/>
                    <a:pt x="106" y="294"/>
                  </a:cubicBezTo>
                  <a:cubicBezTo>
                    <a:pt x="110" y="289"/>
                    <a:pt x="102" y="283"/>
                    <a:pt x="98" y="290"/>
                  </a:cubicBezTo>
                  <a:close/>
                  <a:moveTo>
                    <a:pt x="79" y="203"/>
                  </a:moveTo>
                  <a:cubicBezTo>
                    <a:pt x="77" y="208"/>
                    <a:pt x="79" y="212"/>
                    <a:pt x="84" y="212"/>
                  </a:cubicBezTo>
                  <a:cubicBezTo>
                    <a:pt x="88" y="212"/>
                    <a:pt x="82" y="198"/>
                    <a:pt x="79" y="203"/>
                  </a:cubicBezTo>
                  <a:close/>
                  <a:moveTo>
                    <a:pt x="174" y="390"/>
                  </a:moveTo>
                  <a:cubicBezTo>
                    <a:pt x="181" y="396"/>
                    <a:pt x="187" y="392"/>
                    <a:pt x="184" y="389"/>
                  </a:cubicBezTo>
                  <a:cubicBezTo>
                    <a:pt x="181" y="387"/>
                    <a:pt x="179" y="387"/>
                    <a:pt x="174" y="390"/>
                  </a:cubicBezTo>
                  <a:close/>
                  <a:moveTo>
                    <a:pt x="56" y="102"/>
                  </a:moveTo>
                  <a:cubicBezTo>
                    <a:pt x="59" y="100"/>
                    <a:pt x="59" y="94"/>
                    <a:pt x="58" y="93"/>
                  </a:cubicBezTo>
                  <a:cubicBezTo>
                    <a:pt x="57" y="92"/>
                    <a:pt x="51" y="97"/>
                    <a:pt x="44" y="100"/>
                  </a:cubicBezTo>
                  <a:cubicBezTo>
                    <a:pt x="42" y="101"/>
                    <a:pt x="45" y="104"/>
                    <a:pt x="43" y="106"/>
                  </a:cubicBezTo>
                  <a:cubicBezTo>
                    <a:pt x="41" y="109"/>
                    <a:pt x="40" y="103"/>
                    <a:pt x="38" y="104"/>
                  </a:cubicBezTo>
                  <a:cubicBezTo>
                    <a:pt x="36" y="106"/>
                    <a:pt x="33" y="109"/>
                    <a:pt x="37" y="111"/>
                  </a:cubicBezTo>
                  <a:cubicBezTo>
                    <a:pt x="41" y="114"/>
                    <a:pt x="31" y="113"/>
                    <a:pt x="40" y="116"/>
                  </a:cubicBezTo>
                  <a:cubicBezTo>
                    <a:pt x="46" y="117"/>
                    <a:pt x="33" y="117"/>
                    <a:pt x="36" y="122"/>
                  </a:cubicBezTo>
                  <a:cubicBezTo>
                    <a:pt x="40" y="127"/>
                    <a:pt x="39" y="121"/>
                    <a:pt x="42" y="121"/>
                  </a:cubicBezTo>
                  <a:cubicBezTo>
                    <a:pt x="46" y="121"/>
                    <a:pt x="43" y="119"/>
                    <a:pt x="46" y="117"/>
                  </a:cubicBezTo>
                  <a:cubicBezTo>
                    <a:pt x="49" y="115"/>
                    <a:pt x="52" y="116"/>
                    <a:pt x="52" y="114"/>
                  </a:cubicBezTo>
                  <a:cubicBezTo>
                    <a:pt x="51" y="112"/>
                    <a:pt x="56" y="112"/>
                    <a:pt x="53" y="110"/>
                  </a:cubicBezTo>
                  <a:cubicBezTo>
                    <a:pt x="51" y="109"/>
                    <a:pt x="54" y="108"/>
                    <a:pt x="53" y="106"/>
                  </a:cubicBezTo>
                  <a:cubicBezTo>
                    <a:pt x="52" y="104"/>
                    <a:pt x="56" y="107"/>
                    <a:pt x="59" y="104"/>
                  </a:cubicBezTo>
                  <a:cubicBezTo>
                    <a:pt x="63" y="102"/>
                    <a:pt x="53" y="105"/>
                    <a:pt x="56" y="102"/>
                  </a:cubicBezTo>
                  <a:close/>
                  <a:moveTo>
                    <a:pt x="34" y="125"/>
                  </a:moveTo>
                  <a:cubicBezTo>
                    <a:pt x="32" y="127"/>
                    <a:pt x="29" y="124"/>
                    <a:pt x="26" y="127"/>
                  </a:cubicBezTo>
                  <a:cubicBezTo>
                    <a:pt x="24" y="129"/>
                    <a:pt x="34" y="134"/>
                    <a:pt x="37" y="129"/>
                  </a:cubicBezTo>
                  <a:cubicBezTo>
                    <a:pt x="40" y="125"/>
                    <a:pt x="35" y="124"/>
                    <a:pt x="34" y="125"/>
                  </a:cubicBezTo>
                  <a:close/>
                  <a:moveTo>
                    <a:pt x="31" y="137"/>
                  </a:moveTo>
                  <a:cubicBezTo>
                    <a:pt x="25" y="135"/>
                    <a:pt x="27" y="149"/>
                    <a:pt x="31" y="149"/>
                  </a:cubicBezTo>
                  <a:cubicBezTo>
                    <a:pt x="35" y="148"/>
                    <a:pt x="29" y="144"/>
                    <a:pt x="31" y="143"/>
                  </a:cubicBezTo>
                  <a:cubicBezTo>
                    <a:pt x="33" y="141"/>
                    <a:pt x="33" y="138"/>
                    <a:pt x="31" y="137"/>
                  </a:cubicBezTo>
                  <a:close/>
                  <a:moveTo>
                    <a:pt x="62" y="141"/>
                  </a:moveTo>
                  <a:cubicBezTo>
                    <a:pt x="58" y="140"/>
                    <a:pt x="59" y="125"/>
                    <a:pt x="56" y="125"/>
                  </a:cubicBezTo>
                  <a:cubicBezTo>
                    <a:pt x="52" y="124"/>
                    <a:pt x="55" y="132"/>
                    <a:pt x="53" y="134"/>
                  </a:cubicBezTo>
                  <a:cubicBezTo>
                    <a:pt x="52" y="135"/>
                    <a:pt x="49" y="127"/>
                    <a:pt x="47" y="129"/>
                  </a:cubicBezTo>
                  <a:cubicBezTo>
                    <a:pt x="45" y="131"/>
                    <a:pt x="48" y="132"/>
                    <a:pt x="48" y="134"/>
                  </a:cubicBezTo>
                  <a:cubicBezTo>
                    <a:pt x="48" y="135"/>
                    <a:pt x="40" y="133"/>
                    <a:pt x="46" y="138"/>
                  </a:cubicBezTo>
                  <a:cubicBezTo>
                    <a:pt x="48" y="140"/>
                    <a:pt x="48" y="136"/>
                    <a:pt x="51" y="138"/>
                  </a:cubicBezTo>
                  <a:cubicBezTo>
                    <a:pt x="54" y="141"/>
                    <a:pt x="49" y="139"/>
                    <a:pt x="53" y="144"/>
                  </a:cubicBezTo>
                  <a:cubicBezTo>
                    <a:pt x="56" y="147"/>
                    <a:pt x="57" y="144"/>
                    <a:pt x="62" y="145"/>
                  </a:cubicBezTo>
                  <a:cubicBezTo>
                    <a:pt x="67" y="145"/>
                    <a:pt x="60" y="150"/>
                    <a:pt x="62" y="151"/>
                  </a:cubicBezTo>
                  <a:cubicBezTo>
                    <a:pt x="64" y="153"/>
                    <a:pt x="70" y="145"/>
                    <a:pt x="70" y="142"/>
                  </a:cubicBezTo>
                  <a:cubicBezTo>
                    <a:pt x="71" y="140"/>
                    <a:pt x="66" y="142"/>
                    <a:pt x="62" y="141"/>
                  </a:cubicBezTo>
                  <a:close/>
                  <a:moveTo>
                    <a:pt x="64" y="170"/>
                  </a:moveTo>
                  <a:cubicBezTo>
                    <a:pt x="59" y="169"/>
                    <a:pt x="60" y="164"/>
                    <a:pt x="56" y="167"/>
                  </a:cubicBezTo>
                  <a:cubicBezTo>
                    <a:pt x="53" y="171"/>
                    <a:pt x="54" y="170"/>
                    <a:pt x="59" y="172"/>
                  </a:cubicBezTo>
                  <a:cubicBezTo>
                    <a:pt x="62" y="174"/>
                    <a:pt x="57" y="174"/>
                    <a:pt x="58" y="177"/>
                  </a:cubicBezTo>
                  <a:cubicBezTo>
                    <a:pt x="59" y="179"/>
                    <a:pt x="54" y="176"/>
                    <a:pt x="54" y="180"/>
                  </a:cubicBezTo>
                  <a:cubicBezTo>
                    <a:pt x="54" y="183"/>
                    <a:pt x="62" y="179"/>
                    <a:pt x="68" y="178"/>
                  </a:cubicBezTo>
                  <a:cubicBezTo>
                    <a:pt x="74" y="177"/>
                    <a:pt x="70" y="172"/>
                    <a:pt x="64" y="170"/>
                  </a:cubicBezTo>
                  <a:close/>
                  <a:moveTo>
                    <a:pt x="55" y="196"/>
                  </a:moveTo>
                  <a:cubicBezTo>
                    <a:pt x="54" y="193"/>
                    <a:pt x="47" y="200"/>
                    <a:pt x="50" y="202"/>
                  </a:cubicBezTo>
                  <a:cubicBezTo>
                    <a:pt x="52" y="204"/>
                    <a:pt x="55" y="197"/>
                    <a:pt x="56" y="201"/>
                  </a:cubicBezTo>
                  <a:cubicBezTo>
                    <a:pt x="57" y="205"/>
                    <a:pt x="53" y="205"/>
                    <a:pt x="55" y="206"/>
                  </a:cubicBezTo>
                  <a:cubicBezTo>
                    <a:pt x="56" y="208"/>
                    <a:pt x="57" y="206"/>
                    <a:pt x="60" y="204"/>
                  </a:cubicBezTo>
                  <a:cubicBezTo>
                    <a:pt x="64" y="202"/>
                    <a:pt x="60" y="199"/>
                    <a:pt x="60" y="194"/>
                  </a:cubicBezTo>
                  <a:cubicBezTo>
                    <a:pt x="59" y="190"/>
                    <a:pt x="56" y="198"/>
                    <a:pt x="55" y="196"/>
                  </a:cubicBezTo>
                  <a:close/>
                  <a:moveTo>
                    <a:pt x="62" y="197"/>
                  </a:moveTo>
                  <a:cubicBezTo>
                    <a:pt x="64" y="200"/>
                    <a:pt x="72" y="183"/>
                    <a:pt x="69" y="185"/>
                  </a:cubicBezTo>
                  <a:cubicBezTo>
                    <a:pt x="66" y="186"/>
                    <a:pt x="60" y="193"/>
                    <a:pt x="62" y="197"/>
                  </a:cubicBezTo>
                  <a:close/>
                  <a:moveTo>
                    <a:pt x="128" y="77"/>
                  </a:moveTo>
                  <a:cubicBezTo>
                    <a:pt x="126" y="77"/>
                    <a:pt x="128" y="83"/>
                    <a:pt x="132" y="83"/>
                  </a:cubicBezTo>
                  <a:cubicBezTo>
                    <a:pt x="136" y="83"/>
                    <a:pt x="130" y="76"/>
                    <a:pt x="128" y="77"/>
                  </a:cubicBezTo>
                  <a:close/>
                  <a:moveTo>
                    <a:pt x="141" y="75"/>
                  </a:moveTo>
                  <a:cubicBezTo>
                    <a:pt x="139" y="72"/>
                    <a:pt x="134" y="75"/>
                    <a:pt x="136" y="72"/>
                  </a:cubicBezTo>
                  <a:cubicBezTo>
                    <a:pt x="138" y="69"/>
                    <a:pt x="136" y="69"/>
                    <a:pt x="133" y="68"/>
                  </a:cubicBezTo>
                  <a:cubicBezTo>
                    <a:pt x="130" y="66"/>
                    <a:pt x="128" y="72"/>
                    <a:pt x="130" y="75"/>
                  </a:cubicBezTo>
                  <a:cubicBezTo>
                    <a:pt x="133" y="79"/>
                    <a:pt x="136" y="75"/>
                    <a:pt x="138" y="77"/>
                  </a:cubicBezTo>
                  <a:cubicBezTo>
                    <a:pt x="140" y="80"/>
                    <a:pt x="144" y="76"/>
                    <a:pt x="143" y="75"/>
                  </a:cubicBezTo>
                  <a:cubicBezTo>
                    <a:pt x="142" y="74"/>
                    <a:pt x="142" y="78"/>
                    <a:pt x="141" y="75"/>
                  </a:cubicBezTo>
                  <a:close/>
                  <a:moveTo>
                    <a:pt x="137" y="80"/>
                  </a:moveTo>
                  <a:cubicBezTo>
                    <a:pt x="136" y="81"/>
                    <a:pt x="137" y="84"/>
                    <a:pt x="138" y="84"/>
                  </a:cubicBezTo>
                  <a:cubicBezTo>
                    <a:pt x="140" y="84"/>
                    <a:pt x="139" y="80"/>
                    <a:pt x="137" y="80"/>
                  </a:cubicBezTo>
                  <a:close/>
                  <a:moveTo>
                    <a:pt x="143" y="65"/>
                  </a:moveTo>
                  <a:cubicBezTo>
                    <a:pt x="143" y="66"/>
                    <a:pt x="145" y="64"/>
                    <a:pt x="146" y="65"/>
                  </a:cubicBezTo>
                  <a:cubicBezTo>
                    <a:pt x="148" y="65"/>
                    <a:pt x="151" y="60"/>
                    <a:pt x="148" y="61"/>
                  </a:cubicBezTo>
                  <a:cubicBezTo>
                    <a:pt x="146" y="63"/>
                    <a:pt x="145" y="59"/>
                    <a:pt x="143" y="65"/>
                  </a:cubicBezTo>
                  <a:close/>
                  <a:moveTo>
                    <a:pt x="144" y="69"/>
                  </a:moveTo>
                  <a:cubicBezTo>
                    <a:pt x="143" y="71"/>
                    <a:pt x="146" y="71"/>
                    <a:pt x="147" y="70"/>
                  </a:cubicBezTo>
                  <a:cubicBezTo>
                    <a:pt x="147" y="69"/>
                    <a:pt x="144" y="65"/>
                    <a:pt x="144" y="69"/>
                  </a:cubicBezTo>
                  <a:close/>
                  <a:moveTo>
                    <a:pt x="136" y="59"/>
                  </a:moveTo>
                  <a:cubicBezTo>
                    <a:pt x="135" y="61"/>
                    <a:pt x="139" y="64"/>
                    <a:pt x="140" y="64"/>
                  </a:cubicBezTo>
                  <a:cubicBezTo>
                    <a:pt x="141" y="63"/>
                    <a:pt x="138" y="58"/>
                    <a:pt x="136" y="59"/>
                  </a:cubicBezTo>
                  <a:close/>
                  <a:moveTo>
                    <a:pt x="182" y="17"/>
                  </a:moveTo>
                  <a:cubicBezTo>
                    <a:pt x="183" y="15"/>
                    <a:pt x="181" y="12"/>
                    <a:pt x="180" y="16"/>
                  </a:cubicBezTo>
                  <a:cubicBezTo>
                    <a:pt x="179" y="19"/>
                    <a:pt x="178" y="14"/>
                    <a:pt x="179" y="10"/>
                  </a:cubicBezTo>
                  <a:cubicBezTo>
                    <a:pt x="180" y="5"/>
                    <a:pt x="169" y="15"/>
                    <a:pt x="171" y="15"/>
                  </a:cubicBezTo>
                  <a:cubicBezTo>
                    <a:pt x="174" y="15"/>
                    <a:pt x="179" y="18"/>
                    <a:pt x="178" y="20"/>
                  </a:cubicBezTo>
                  <a:cubicBezTo>
                    <a:pt x="176" y="23"/>
                    <a:pt x="170" y="20"/>
                    <a:pt x="170" y="24"/>
                  </a:cubicBezTo>
                  <a:cubicBezTo>
                    <a:pt x="170" y="29"/>
                    <a:pt x="172" y="24"/>
                    <a:pt x="174" y="27"/>
                  </a:cubicBezTo>
                  <a:cubicBezTo>
                    <a:pt x="176" y="30"/>
                    <a:pt x="176" y="24"/>
                    <a:pt x="179" y="27"/>
                  </a:cubicBezTo>
                  <a:cubicBezTo>
                    <a:pt x="182" y="29"/>
                    <a:pt x="175" y="36"/>
                    <a:pt x="179" y="40"/>
                  </a:cubicBezTo>
                  <a:cubicBezTo>
                    <a:pt x="181" y="43"/>
                    <a:pt x="180" y="36"/>
                    <a:pt x="181" y="34"/>
                  </a:cubicBezTo>
                  <a:cubicBezTo>
                    <a:pt x="183" y="32"/>
                    <a:pt x="183" y="29"/>
                    <a:pt x="182" y="27"/>
                  </a:cubicBezTo>
                  <a:cubicBezTo>
                    <a:pt x="181" y="24"/>
                    <a:pt x="183" y="24"/>
                    <a:pt x="184" y="18"/>
                  </a:cubicBezTo>
                  <a:cubicBezTo>
                    <a:pt x="186" y="12"/>
                    <a:pt x="182" y="20"/>
                    <a:pt x="182" y="17"/>
                  </a:cubicBezTo>
                  <a:close/>
                  <a:moveTo>
                    <a:pt x="185" y="4"/>
                  </a:moveTo>
                  <a:cubicBezTo>
                    <a:pt x="183" y="4"/>
                    <a:pt x="184" y="7"/>
                    <a:pt x="182" y="8"/>
                  </a:cubicBezTo>
                  <a:cubicBezTo>
                    <a:pt x="181" y="9"/>
                    <a:pt x="181" y="10"/>
                    <a:pt x="183" y="13"/>
                  </a:cubicBezTo>
                  <a:cubicBezTo>
                    <a:pt x="184" y="16"/>
                    <a:pt x="184" y="10"/>
                    <a:pt x="185" y="9"/>
                  </a:cubicBezTo>
                  <a:cubicBezTo>
                    <a:pt x="187" y="8"/>
                    <a:pt x="186" y="5"/>
                    <a:pt x="185" y="4"/>
                  </a:cubicBezTo>
                  <a:close/>
                  <a:moveTo>
                    <a:pt x="189" y="0"/>
                  </a:moveTo>
                  <a:cubicBezTo>
                    <a:pt x="187" y="0"/>
                    <a:pt x="186" y="4"/>
                    <a:pt x="189" y="6"/>
                  </a:cubicBezTo>
                  <a:cubicBezTo>
                    <a:pt x="191" y="7"/>
                    <a:pt x="192" y="0"/>
                    <a:pt x="189" y="0"/>
                  </a:cubicBezTo>
                  <a:close/>
                </a:path>
              </a:pathLst>
            </a:custGeom>
            <a:solidFill>
              <a:schemeClr val="accent2"/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80"/>
            <p:cNvSpPr>
              <a:spLocks noEditPoints="1"/>
            </p:cNvSpPr>
            <p:nvPr/>
          </p:nvSpPr>
          <p:spPr bwMode="auto">
            <a:xfrm>
              <a:off x="2577104" y="5493976"/>
              <a:ext cx="1054817" cy="834353"/>
            </a:xfrm>
            <a:custGeom>
              <a:avLst/>
              <a:gdLst/>
              <a:ahLst/>
              <a:cxnLst>
                <a:cxn ang="0">
                  <a:pos x="312" y="61"/>
                </a:cxn>
                <a:cxn ang="0">
                  <a:pos x="287" y="86"/>
                </a:cxn>
                <a:cxn ang="0">
                  <a:pos x="252" y="102"/>
                </a:cxn>
                <a:cxn ang="0">
                  <a:pos x="250" y="112"/>
                </a:cxn>
                <a:cxn ang="0">
                  <a:pos x="225" y="157"/>
                </a:cxn>
                <a:cxn ang="0">
                  <a:pos x="238" y="174"/>
                </a:cxn>
                <a:cxn ang="0">
                  <a:pos x="214" y="209"/>
                </a:cxn>
                <a:cxn ang="0">
                  <a:pos x="204" y="215"/>
                </a:cxn>
                <a:cxn ang="0">
                  <a:pos x="177" y="240"/>
                </a:cxn>
                <a:cxn ang="0">
                  <a:pos x="143" y="241"/>
                </a:cxn>
                <a:cxn ang="0">
                  <a:pos x="122" y="246"/>
                </a:cxn>
                <a:cxn ang="0">
                  <a:pos x="104" y="254"/>
                </a:cxn>
                <a:cxn ang="0">
                  <a:pos x="97" y="263"/>
                </a:cxn>
                <a:cxn ang="0">
                  <a:pos x="86" y="260"/>
                </a:cxn>
                <a:cxn ang="0">
                  <a:pos x="73" y="239"/>
                </a:cxn>
                <a:cxn ang="0">
                  <a:pos x="50" y="226"/>
                </a:cxn>
                <a:cxn ang="0">
                  <a:pos x="55" y="199"/>
                </a:cxn>
                <a:cxn ang="0">
                  <a:pos x="57" y="191"/>
                </a:cxn>
                <a:cxn ang="0">
                  <a:pos x="57" y="170"/>
                </a:cxn>
                <a:cxn ang="0">
                  <a:pos x="53" y="156"/>
                </a:cxn>
                <a:cxn ang="0">
                  <a:pos x="53" y="142"/>
                </a:cxn>
                <a:cxn ang="0">
                  <a:pos x="60" y="130"/>
                </a:cxn>
                <a:cxn ang="0">
                  <a:pos x="64" y="102"/>
                </a:cxn>
                <a:cxn ang="0">
                  <a:pos x="75" y="75"/>
                </a:cxn>
                <a:cxn ang="0">
                  <a:pos x="63" y="65"/>
                </a:cxn>
                <a:cxn ang="0">
                  <a:pos x="45" y="68"/>
                </a:cxn>
                <a:cxn ang="0">
                  <a:pos x="30" y="69"/>
                </a:cxn>
                <a:cxn ang="0">
                  <a:pos x="32" y="59"/>
                </a:cxn>
                <a:cxn ang="0">
                  <a:pos x="15" y="68"/>
                </a:cxn>
                <a:cxn ang="0">
                  <a:pos x="11" y="46"/>
                </a:cxn>
                <a:cxn ang="0">
                  <a:pos x="5" y="33"/>
                </a:cxn>
                <a:cxn ang="0">
                  <a:pos x="22" y="18"/>
                </a:cxn>
                <a:cxn ang="0">
                  <a:pos x="34" y="5"/>
                </a:cxn>
                <a:cxn ang="0">
                  <a:pos x="68" y="10"/>
                </a:cxn>
                <a:cxn ang="0">
                  <a:pos x="100" y="10"/>
                </a:cxn>
                <a:cxn ang="0">
                  <a:pos x="150" y="14"/>
                </a:cxn>
                <a:cxn ang="0">
                  <a:pos x="173" y="16"/>
                </a:cxn>
                <a:cxn ang="0">
                  <a:pos x="190" y="16"/>
                </a:cxn>
                <a:cxn ang="0">
                  <a:pos x="199" y="23"/>
                </a:cxn>
                <a:cxn ang="0">
                  <a:pos x="217" y="34"/>
                </a:cxn>
                <a:cxn ang="0">
                  <a:pos x="231" y="38"/>
                </a:cxn>
                <a:cxn ang="0">
                  <a:pos x="246" y="39"/>
                </a:cxn>
                <a:cxn ang="0">
                  <a:pos x="269" y="42"/>
                </a:cxn>
                <a:cxn ang="0">
                  <a:pos x="276" y="46"/>
                </a:cxn>
                <a:cxn ang="0">
                  <a:pos x="296" y="51"/>
                </a:cxn>
                <a:cxn ang="0">
                  <a:pos x="310" y="48"/>
                </a:cxn>
                <a:cxn ang="0">
                  <a:pos x="312" y="61"/>
                </a:cxn>
                <a:cxn ang="0">
                  <a:pos x="311" y="137"/>
                </a:cxn>
                <a:cxn ang="0">
                  <a:pos x="292" y="148"/>
                </a:cxn>
                <a:cxn ang="0">
                  <a:pos x="297" y="148"/>
                </a:cxn>
                <a:cxn ang="0">
                  <a:pos x="306" y="155"/>
                </a:cxn>
                <a:cxn ang="0">
                  <a:pos x="319" y="142"/>
                </a:cxn>
                <a:cxn ang="0">
                  <a:pos x="311" y="137"/>
                </a:cxn>
                <a:cxn ang="0">
                  <a:pos x="327" y="133"/>
                </a:cxn>
                <a:cxn ang="0">
                  <a:pos x="335" y="136"/>
                </a:cxn>
                <a:cxn ang="0">
                  <a:pos x="338" y="132"/>
                </a:cxn>
                <a:cxn ang="0">
                  <a:pos x="327" y="133"/>
                </a:cxn>
                <a:cxn ang="0">
                  <a:pos x="263" y="170"/>
                </a:cxn>
                <a:cxn ang="0">
                  <a:pos x="271" y="162"/>
                </a:cxn>
                <a:cxn ang="0">
                  <a:pos x="263" y="170"/>
                </a:cxn>
              </a:cxnLst>
              <a:rect l="0" t="0" r="r" b="b"/>
              <a:pathLst>
                <a:path w="339" h="268">
                  <a:moveTo>
                    <a:pt x="312" y="61"/>
                  </a:moveTo>
                  <a:cubicBezTo>
                    <a:pt x="319" y="74"/>
                    <a:pt x="288" y="79"/>
                    <a:pt x="287" y="86"/>
                  </a:cubicBezTo>
                  <a:cubicBezTo>
                    <a:pt x="286" y="93"/>
                    <a:pt x="256" y="93"/>
                    <a:pt x="252" y="102"/>
                  </a:cubicBezTo>
                  <a:cubicBezTo>
                    <a:pt x="250" y="108"/>
                    <a:pt x="264" y="107"/>
                    <a:pt x="250" y="112"/>
                  </a:cubicBezTo>
                  <a:cubicBezTo>
                    <a:pt x="244" y="115"/>
                    <a:pt x="222" y="145"/>
                    <a:pt x="225" y="157"/>
                  </a:cubicBezTo>
                  <a:cubicBezTo>
                    <a:pt x="229" y="171"/>
                    <a:pt x="237" y="170"/>
                    <a:pt x="238" y="174"/>
                  </a:cubicBezTo>
                  <a:cubicBezTo>
                    <a:pt x="238" y="178"/>
                    <a:pt x="211" y="190"/>
                    <a:pt x="214" y="209"/>
                  </a:cubicBezTo>
                  <a:cubicBezTo>
                    <a:pt x="214" y="215"/>
                    <a:pt x="215" y="214"/>
                    <a:pt x="204" y="215"/>
                  </a:cubicBezTo>
                  <a:cubicBezTo>
                    <a:pt x="185" y="216"/>
                    <a:pt x="185" y="246"/>
                    <a:pt x="177" y="240"/>
                  </a:cubicBezTo>
                  <a:cubicBezTo>
                    <a:pt x="173" y="236"/>
                    <a:pt x="157" y="247"/>
                    <a:pt x="143" y="241"/>
                  </a:cubicBezTo>
                  <a:cubicBezTo>
                    <a:pt x="133" y="236"/>
                    <a:pt x="123" y="241"/>
                    <a:pt x="122" y="246"/>
                  </a:cubicBezTo>
                  <a:cubicBezTo>
                    <a:pt x="120" y="252"/>
                    <a:pt x="108" y="247"/>
                    <a:pt x="104" y="254"/>
                  </a:cubicBezTo>
                  <a:cubicBezTo>
                    <a:pt x="101" y="261"/>
                    <a:pt x="99" y="260"/>
                    <a:pt x="97" y="263"/>
                  </a:cubicBezTo>
                  <a:cubicBezTo>
                    <a:pt x="96" y="267"/>
                    <a:pt x="93" y="268"/>
                    <a:pt x="86" y="260"/>
                  </a:cubicBezTo>
                  <a:cubicBezTo>
                    <a:pt x="78" y="252"/>
                    <a:pt x="73" y="245"/>
                    <a:pt x="73" y="239"/>
                  </a:cubicBezTo>
                  <a:cubicBezTo>
                    <a:pt x="73" y="233"/>
                    <a:pt x="60" y="221"/>
                    <a:pt x="50" y="226"/>
                  </a:cubicBezTo>
                  <a:cubicBezTo>
                    <a:pt x="48" y="221"/>
                    <a:pt x="46" y="207"/>
                    <a:pt x="55" y="199"/>
                  </a:cubicBezTo>
                  <a:cubicBezTo>
                    <a:pt x="64" y="192"/>
                    <a:pt x="61" y="192"/>
                    <a:pt x="57" y="191"/>
                  </a:cubicBezTo>
                  <a:cubicBezTo>
                    <a:pt x="52" y="190"/>
                    <a:pt x="47" y="184"/>
                    <a:pt x="57" y="170"/>
                  </a:cubicBezTo>
                  <a:cubicBezTo>
                    <a:pt x="67" y="157"/>
                    <a:pt x="55" y="166"/>
                    <a:pt x="53" y="156"/>
                  </a:cubicBezTo>
                  <a:cubicBezTo>
                    <a:pt x="51" y="145"/>
                    <a:pt x="42" y="143"/>
                    <a:pt x="53" y="142"/>
                  </a:cubicBezTo>
                  <a:cubicBezTo>
                    <a:pt x="63" y="141"/>
                    <a:pt x="64" y="138"/>
                    <a:pt x="60" y="130"/>
                  </a:cubicBezTo>
                  <a:cubicBezTo>
                    <a:pt x="57" y="122"/>
                    <a:pt x="66" y="122"/>
                    <a:pt x="64" y="102"/>
                  </a:cubicBezTo>
                  <a:cubicBezTo>
                    <a:pt x="63" y="94"/>
                    <a:pt x="88" y="77"/>
                    <a:pt x="75" y="75"/>
                  </a:cubicBezTo>
                  <a:cubicBezTo>
                    <a:pt x="65" y="73"/>
                    <a:pt x="78" y="66"/>
                    <a:pt x="63" y="65"/>
                  </a:cubicBezTo>
                  <a:cubicBezTo>
                    <a:pt x="48" y="63"/>
                    <a:pt x="56" y="73"/>
                    <a:pt x="45" y="68"/>
                  </a:cubicBezTo>
                  <a:cubicBezTo>
                    <a:pt x="34" y="62"/>
                    <a:pt x="34" y="72"/>
                    <a:pt x="30" y="69"/>
                  </a:cubicBezTo>
                  <a:cubicBezTo>
                    <a:pt x="26" y="66"/>
                    <a:pt x="36" y="62"/>
                    <a:pt x="32" y="59"/>
                  </a:cubicBezTo>
                  <a:cubicBezTo>
                    <a:pt x="28" y="57"/>
                    <a:pt x="27" y="57"/>
                    <a:pt x="15" y="68"/>
                  </a:cubicBezTo>
                  <a:cubicBezTo>
                    <a:pt x="12" y="61"/>
                    <a:pt x="16" y="52"/>
                    <a:pt x="11" y="46"/>
                  </a:cubicBezTo>
                  <a:cubicBezTo>
                    <a:pt x="7" y="40"/>
                    <a:pt x="11" y="36"/>
                    <a:pt x="5" y="33"/>
                  </a:cubicBezTo>
                  <a:cubicBezTo>
                    <a:pt x="0" y="29"/>
                    <a:pt x="12" y="18"/>
                    <a:pt x="22" y="18"/>
                  </a:cubicBezTo>
                  <a:cubicBezTo>
                    <a:pt x="32" y="18"/>
                    <a:pt x="22" y="11"/>
                    <a:pt x="34" y="5"/>
                  </a:cubicBezTo>
                  <a:cubicBezTo>
                    <a:pt x="46" y="0"/>
                    <a:pt x="49" y="10"/>
                    <a:pt x="68" y="10"/>
                  </a:cubicBezTo>
                  <a:cubicBezTo>
                    <a:pt x="88" y="10"/>
                    <a:pt x="87" y="6"/>
                    <a:pt x="100" y="10"/>
                  </a:cubicBezTo>
                  <a:cubicBezTo>
                    <a:pt x="125" y="18"/>
                    <a:pt x="135" y="9"/>
                    <a:pt x="150" y="14"/>
                  </a:cubicBezTo>
                  <a:cubicBezTo>
                    <a:pt x="165" y="18"/>
                    <a:pt x="160" y="11"/>
                    <a:pt x="173" y="16"/>
                  </a:cubicBezTo>
                  <a:cubicBezTo>
                    <a:pt x="182" y="20"/>
                    <a:pt x="185" y="16"/>
                    <a:pt x="190" y="16"/>
                  </a:cubicBezTo>
                  <a:cubicBezTo>
                    <a:pt x="194" y="21"/>
                    <a:pt x="200" y="17"/>
                    <a:pt x="199" y="23"/>
                  </a:cubicBezTo>
                  <a:cubicBezTo>
                    <a:pt x="198" y="30"/>
                    <a:pt x="213" y="25"/>
                    <a:pt x="217" y="34"/>
                  </a:cubicBezTo>
                  <a:cubicBezTo>
                    <a:pt x="220" y="39"/>
                    <a:pt x="226" y="32"/>
                    <a:pt x="231" y="38"/>
                  </a:cubicBezTo>
                  <a:cubicBezTo>
                    <a:pt x="235" y="42"/>
                    <a:pt x="235" y="36"/>
                    <a:pt x="246" y="39"/>
                  </a:cubicBezTo>
                  <a:cubicBezTo>
                    <a:pt x="255" y="41"/>
                    <a:pt x="243" y="26"/>
                    <a:pt x="269" y="42"/>
                  </a:cubicBezTo>
                  <a:cubicBezTo>
                    <a:pt x="269" y="48"/>
                    <a:pt x="274" y="48"/>
                    <a:pt x="276" y="46"/>
                  </a:cubicBezTo>
                  <a:cubicBezTo>
                    <a:pt x="290" y="55"/>
                    <a:pt x="288" y="47"/>
                    <a:pt x="296" y="51"/>
                  </a:cubicBezTo>
                  <a:cubicBezTo>
                    <a:pt x="304" y="55"/>
                    <a:pt x="297" y="47"/>
                    <a:pt x="310" y="48"/>
                  </a:cubicBezTo>
                  <a:cubicBezTo>
                    <a:pt x="322" y="57"/>
                    <a:pt x="308" y="54"/>
                    <a:pt x="312" y="61"/>
                  </a:cubicBezTo>
                  <a:close/>
                  <a:moveTo>
                    <a:pt x="311" y="137"/>
                  </a:moveTo>
                  <a:cubicBezTo>
                    <a:pt x="310" y="129"/>
                    <a:pt x="288" y="144"/>
                    <a:pt x="292" y="148"/>
                  </a:cubicBezTo>
                  <a:cubicBezTo>
                    <a:pt x="293" y="149"/>
                    <a:pt x="292" y="150"/>
                    <a:pt x="297" y="148"/>
                  </a:cubicBezTo>
                  <a:cubicBezTo>
                    <a:pt x="301" y="146"/>
                    <a:pt x="299" y="151"/>
                    <a:pt x="306" y="155"/>
                  </a:cubicBezTo>
                  <a:cubicBezTo>
                    <a:pt x="312" y="160"/>
                    <a:pt x="314" y="149"/>
                    <a:pt x="319" y="142"/>
                  </a:cubicBezTo>
                  <a:cubicBezTo>
                    <a:pt x="323" y="135"/>
                    <a:pt x="311" y="145"/>
                    <a:pt x="311" y="137"/>
                  </a:cubicBezTo>
                  <a:close/>
                  <a:moveTo>
                    <a:pt x="327" y="133"/>
                  </a:moveTo>
                  <a:cubicBezTo>
                    <a:pt x="328" y="136"/>
                    <a:pt x="331" y="132"/>
                    <a:pt x="335" y="136"/>
                  </a:cubicBezTo>
                  <a:cubicBezTo>
                    <a:pt x="339" y="140"/>
                    <a:pt x="339" y="137"/>
                    <a:pt x="338" y="132"/>
                  </a:cubicBezTo>
                  <a:cubicBezTo>
                    <a:pt x="337" y="127"/>
                    <a:pt x="326" y="128"/>
                    <a:pt x="327" y="133"/>
                  </a:cubicBezTo>
                  <a:close/>
                  <a:moveTo>
                    <a:pt x="263" y="170"/>
                  </a:moveTo>
                  <a:cubicBezTo>
                    <a:pt x="265" y="173"/>
                    <a:pt x="274" y="165"/>
                    <a:pt x="271" y="162"/>
                  </a:cubicBezTo>
                  <a:cubicBezTo>
                    <a:pt x="268" y="158"/>
                    <a:pt x="260" y="168"/>
                    <a:pt x="263" y="170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81"/>
            <p:cNvSpPr>
              <a:spLocks/>
            </p:cNvSpPr>
            <p:nvPr/>
          </p:nvSpPr>
          <p:spPr bwMode="auto">
            <a:xfrm>
              <a:off x="5979151" y="6654758"/>
              <a:ext cx="58746" cy="143629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5" y="26"/>
                </a:cxn>
                <a:cxn ang="0">
                  <a:pos x="3" y="28"/>
                </a:cxn>
                <a:cxn ang="0">
                  <a:pos x="6" y="28"/>
                </a:cxn>
                <a:cxn ang="0">
                  <a:pos x="2" y="39"/>
                </a:cxn>
                <a:cxn ang="0">
                  <a:pos x="1" y="43"/>
                </a:cxn>
                <a:cxn ang="0">
                  <a:pos x="16" y="37"/>
                </a:cxn>
                <a:cxn ang="0">
                  <a:pos x="17" y="10"/>
                </a:cxn>
                <a:cxn ang="0">
                  <a:pos x="6" y="8"/>
                </a:cxn>
              </a:cxnLst>
              <a:rect l="0" t="0" r="r" b="b"/>
              <a:pathLst>
                <a:path w="19" h="46">
                  <a:moveTo>
                    <a:pt x="6" y="8"/>
                  </a:moveTo>
                  <a:cubicBezTo>
                    <a:pt x="2" y="14"/>
                    <a:pt x="6" y="23"/>
                    <a:pt x="5" y="26"/>
                  </a:cubicBezTo>
                  <a:cubicBezTo>
                    <a:pt x="5" y="27"/>
                    <a:pt x="3" y="27"/>
                    <a:pt x="3" y="28"/>
                  </a:cubicBezTo>
                  <a:cubicBezTo>
                    <a:pt x="4" y="29"/>
                    <a:pt x="5" y="28"/>
                    <a:pt x="6" y="28"/>
                  </a:cubicBezTo>
                  <a:cubicBezTo>
                    <a:pt x="13" y="31"/>
                    <a:pt x="3" y="34"/>
                    <a:pt x="2" y="39"/>
                  </a:cubicBezTo>
                  <a:cubicBezTo>
                    <a:pt x="2" y="39"/>
                    <a:pt x="0" y="43"/>
                    <a:pt x="1" y="43"/>
                  </a:cubicBezTo>
                  <a:cubicBezTo>
                    <a:pt x="9" y="46"/>
                    <a:pt x="14" y="43"/>
                    <a:pt x="16" y="37"/>
                  </a:cubicBezTo>
                  <a:cubicBezTo>
                    <a:pt x="19" y="29"/>
                    <a:pt x="17" y="16"/>
                    <a:pt x="17" y="10"/>
                  </a:cubicBezTo>
                  <a:cubicBezTo>
                    <a:pt x="14" y="10"/>
                    <a:pt x="10" y="0"/>
                    <a:pt x="6" y="8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82"/>
            <p:cNvSpPr>
              <a:spLocks/>
            </p:cNvSpPr>
            <p:nvPr/>
          </p:nvSpPr>
          <p:spPr bwMode="auto">
            <a:xfrm>
              <a:off x="5936071" y="6596000"/>
              <a:ext cx="110965" cy="326429"/>
            </a:xfrm>
            <a:custGeom>
              <a:avLst/>
              <a:gdLst/>
              <a:ahLst/>
              <a:cxnLst>
                <a:cxn ang="0">
                  <a:pos x="29" y="69"/>
                </a:cxn>
                <a:cxn ang="0">
                  <a:pos x="30" y="56"/>
                </a:cxn>
                <a:cxn ang="0">
                  <a:pos x="15" y="62"/>
                </a:cxn>
                <a:cxn ang="0">
                  <a:pos x="16" y="58"/>
                </a:cxn>
                <a:cxn ang="0">
                  <a:pos x="20" y="47"/>
                </a:cxn>
                <a:cxn ang="0">
                  <a:pos x="17" y="47"/>
                </a:cxn>
                <a:cxn ang="0">
                  <a:pos x="19" y="45"/>
                </a:cxn>
                <a:cxn ang="0">
                  <a:pos x="20" y="27"/>
                </a:cxn>
                <a:cxn ang="0">
                  <a:pos x="31" y="29"/>
                </a:cxn>
                <a:cxn ang="0">
                  <a:pos x="32" y="28"/>
                </a:cxn>
                <a:cxn ang="0">
                  <a:pos x="34" y="17"/>
                </a:cxn>
                <a:cxn ang="0">
                  <a:pos x="35" y="13"/>
                </a:cxn>
                <a:cxn ang="0">
                  <a:pos x="35" y="4"/>
                </a:cxn>
                <a:cxn ang="0">
                  <a:pos x="34" y="2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6"/>
                </a:cxn>
                <a:cxn ang="0">
                  <a:pos x="20" y="6"/>
                </a:cxn>
                <a:cxn ang="0">
                  <a:pos x="6" y="54"/>
                </a:cxn>
                <a:cxn ang="0">
                  <a:pos x="1" y="65"/>
                </a:cxn>
                <a:cxn ang="0">
                  <a:pos x="0" y="67"/>
                </a:cxn>
                <a:cxn ang="0">
                  <a:pos x="11" y="105"/>
                </a:cxn>
                <a:cxn ang="0">
                  <a:pos x="21" y="105"/>
                </a:cxn>
                <a:cxn ang="0">
                  <a:pos x="22" y="101"/>
                </a:cxn>
                <a:cxn ang="0">
                  <a:pos x="29" y="69"/>
                </a:cxn>
              </a:cxnLst>
              <a:rect l="0" t="0" r="r" b="b"/>
              <a:pathLst>
                <a:path w="36" h="105">
                  <a:moveTo>
                    <a:pt x="29" y="69"/>
                  </a:moveTo>
                  <a:cubicBezTo>
                    <a:pt x="29" y="64"/>
                    <a:pt x="29" y="61"/>
                    <a:pt x="30" y="56"/>
                  </a:cubicBezTo>
                  <a:cubicBezTo>
                    <a:pt x="28" y="62"/>
                    <a:pt x="23" y="65"/>
                    <a:pt x="15" y="62"/>
                  </a:cubicBezTo>
                  <a:cubicBezTo>
                    <a:pt x="14" y="62"/>
                    <a:pt x="16" y="58"/>
                    <a:pt x="16" y="58"/>
                  </a:cubicBezTo>
                  <a:cubicBezTo>
                    <a:pt x="17" y="53"/>
                    <a:pt x="27" y="50"/>
                    <a:pt x="20" y="47"/>
                  </a:cubicBezTo>
                  <a:cubicBezTo>
                    <a:pt x="19" y="47"/>
                    <a:pt x="18" y="48"/>
                    <a:pt x="17" y="47"/>
                  </a:cubicBezTo>
                  <a:cubicBezTo>
                    <a:pt x="17" y="46"/>
                    <a:pt x="19" y="46"/>
                    <a:pt x="19" y="45"/>
                  </a:cubicBezTo>
                  <a:cubicBezTo>
                    <a:pt x="20" y="42"/>
                    <a:pt x="16" y="33"/>
                    <a:pt x="20" y="27"/>
                  </a:cubicBezTo>
                  <a:cubicBezTo>
                    <a:pt x="24" y="19"/>
                    <a:pt x="28" y="29"/>
                    <a:pt x="31" y="29"/>
                  </a:cubicBezTo>
                  <a:cubicBezTo>
                    <a:pt x="32" y="29"/>
                    <a:pt x="32" y="28"/>
                    <a:pt x="32" y="28"/>
                  </a:cubicBezTo>
                  <a:cubicBezTo>
                    <a:pt x="32" y="24"/>
                    <a:pt x="32" y="18"/>
                    <a:pt x="34" y="17"/>
                  </a:cubicBezTo>
                  <a:cubicBezTo>
                    <a:pt x="35" y="15"/>
                    <a:pt x="36" y="15"/>
                    <a:pt x="35" y="13"/>
                  </a:cubicBezTo>
                  <a:cubicBezTo>
                    <a:pt x="35" y="11"/>
                    <a:pt x="36" y="5"/>
                    <a:pt x="35" y="4"/>
                  </a:cubicBezTo>
                  <a:cubicBezTo>
                    <a:pt x="34" y="3"/>
                    <a:pt x="35" y="2"/>
                    <a:pt x="34" y="2"/>
                  </a:cubicBezTo>
                  <a:cubicBezTo>
                    <a:pt x="33" y="3"/>
                    <a:pt x="33" y="2"/>
                    <a:pt x="33" y="1"/>
                  </a:cubicBezTo>
                  <a:cubicBezTo>
                    <a:pt x="32" y="1"/>
                    <a:pt x="32" y="0"/>
                    <a:pt x="32" y="0"/>
                  </a:cubicBezTo>
                  <a:cubicBezTo>
                    <a:pt x="31" y="0"/>
                    <a:pt x="31" y="5"/>
                    <a:pt x="30" y="6"/>
                  </a:cubicBezTo>
                  <a:cubicBezTo>
                    <a:pt x="28" y="8"/>
                    <a:pt x="23" y="6"/>
                    <a:pt x="20" y="6"/>
                  </a:cubicBezTo>
                  <a:cubicBezTo>
                    <a:pt x="16" y="18"/>
                    <a:pt x="9" y="48"/>
                    <a:pt x="6" y="54"/>
                  </a:cubicBezTo>
                  <a:cubicBezTo>
                    <a:pt x="10" y="56"/>
                    <a:pt x="2" y="65"/>
                    <a:pt x="1" y="65"/>
                  </a:cubicBezTo>
                  <a:cubicBezTo>
                    <a:pt x="1" y="66"/>
                    <a:pt x="0" y="67"/>
                    <a:pt x="0" y="67"/>
                  </a:cubicBezTo>
                  <a:cubicBezTo>
                    <a:pt x="4" y="79"/>
                    <a:pt x="7" y="92"/>
                    <a:pt x="11" y="105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2" y="103"/>
                    <a:pt x="22" y="102"/>
                    <a:pt x="22" y="101"/>
                  </a:cubicBezTo>
                  <a:cubicBezTo>
                    <a:pt x="21" y="90"/>
                    <a:pt x="30" y="74"/>
                    <a:pt x="29" y="69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83"/>
            <p:cNvSpPr>
              <a:spLocks/>
            </p:cNvSpPr>
            <p:nvPr/>
          </p:nvSpPr>
          <p:spPr bwMode="auto">
            <a:xfrm>
              <a:off x="5929544" y="6764438"/>
              <a:ext cx="36553" cy="4047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3"/>
                </a:cxn>
                <a:cxn ang="0">
                  <a:pos x="3" y="11"/>
                </a:cxn>
                <a:cxn ang="0">
                  <a:pos x="8" y="0"/>
                </a:cxn>
                <a:cxn ang="0">
                  <a:pos x="0" y="10"/>
                </a:cxn>
              </a:cxnLst>
              <a:rect l="0" t="0" r="r" b="b"/>
              <a:pathLst>
                <a:path w="12" h="13">
                  <a:moveTo>
                    <a:pt x="0" y="10"/>
                  </a:moveTo>
                  <a:cubicBezTo>
                    <a:pt x="1" y="12"/>
                    <a:pt x="1" y="13"/>
                    <a:pt x="2" y="13"/>
                  </a:cubicBezTo>
                  <a:cubicBezTo>
                    <a:pt x="2" y="13"/>
                    <a:pt x="3" y="12"/>
                    <a:pt x="3" y="11"/>
                  </a:cubicBezTo>
                  <a:cubicBezTo>
                    <a:pt x="4" y="11"/>
                    <a:pt x="12" y="2"/>
                    <a:pt x="8" y="0"/>
                  </a:cubicBezTo>
                  <a:cubicBezTo>
                    <a:pt x="5" y="7"/>
                    <a:pt x="3" y="7"/>
                    <a:pt x="0" y="10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84"/>
            <p:cNvSpPr>
              <a:spLocks noEditPoints="1"/>
            </p:cNvSpPr>
            <p:nvPr/>
          </p:nvSpPr>
          <p:spPr bwMode="auto">
            <a:xfrm>
              <a:off x="4808147" y="5705502"/>
              <a:ext cx="667094" cy="735118"/>
            </a:xfrm>
            <a:custGeom>
              <a:avLst/>
              <a:gdLst/>
              <a:ahLst/>
              <a:cxnLst>
                <a:cxn ang="0">
                  <a:pos x="141" y="32"/>
                </a:cxn>
                <a:cxn ang="0">
                  <a:pos x="105" y="47"/>
                </a:cxn>
                <a:cxn ang="0">
                  <a:pos x="106" y="58"/>
                </a:cxn>
                <a:cxn ang="0">
                  <a:pos x="91" y="60"/>
                </a:cxn>
                <a:cxn ang="0">
                  <a:pos x="89" y="94"/>
                </a:cxn>
                <a:cxn ang="0">
                  <a:pos x="90" y="110"/>
                </a:cxn>
                <a:cxn ang="0">
                  <a:pos x="110" y="142"/>
                </a:cxn>
                <a:cxn ang="0">
                  <a:pos x="90" y="144"/>
                </a:cxn>
                <a:cxn ang="0">
                  <a:pos x="78" y="145"/>
                </a:cxn>
                <a:cxn ang="0">
                  <a:pos x="67" y="178"/>
                </a:cxn>
                <a:cxn ang="0">
                  <a:pos x="44" y="145"/>
                </a:cxn>
                <a:cxn ang="0">
                  <a:pos x="52" y="125"/>
                </a:cxn>
                <a:cxn ang="0">
                  <a:pos x="83" y="124"/>
                </a:cxn>
                <a:cxn ang="0">
                  <a:pos x="41" y="120"/>
                </a:cxn>
                <a:cxn ang="0">
                  <a:pos x="26" y="96"/>
                </a:cxn>
                <a:cxn ang="0">
                  <a:pos x="18" y="64"/>
                </a:cxn>
                <a:cxn ang="0">
                  <a:pos x="34" y="35"/>
                </a:cxn>
                <a:cxn ang="0">
                  <a:pos x="96" y="17"/>
                </a:cxn>
                <a:cxn ang="0">
                  <a:pos x="135" y="18"/>
                </a:cxn>
                <a:cxn ang="0">
                  <a:pos x="169" y="21"/>
                </a:cxn>
                <a:cxn ang="0">
                  <a:pos x="25" y="134"/>
                </a:cxn>
                <a:cxn ang="0">
                  <a:pos x="26" y="128"/>
                </a:cxn>
                <a:cxn ang="0">
                  <a:pos x="83" y="192"/>
                </a:cxn>
                <a:cxn ang="0">
                  <a:pos x="156" y="224"/>
                </a:cxn>
                <a:cxn ang="0">
                  <a:pos x="110" y="212"/>
                </a:cxn>
                <a:cxn ang="0">
                  <a:pos x="125" y="229"/>
                </a:cxn>
                <a:cxn ang="0">
                  <a:pos x="200" y="193"/>
                </a:cxn>
                <a:cxn ang="0">
                  <a:pos x="200" y="193"/>
                </a:cxn>
                <a:cxn ang="0">
                  <a:pos x="158" y="126"/>
                </a:cxn>
                <a:cxn ang="0">
                  <a:pos x="156" y="88"/>
                </a:cxn>
                <a:cxn ang="0">
                  <a:pos x="166" y="85"/>
                </a:cxn>
                <a:cxn ang="0">
                  <a:pos x="124" y="37"/>
                </a:cxn>
                <a:cxn ang="0">
                  <a:pos x="94" y="100"/>
                </a:cxn>
                <a:cxn ang="0">
                  <a:pos x="104" y="118"/>
                </a:cxn>
                <a:cxn ang="0">
                  <a:pos x="144" y="159"/>
                </a:cxn>
                <a:cxn ang="0">
                  <a:pos x="187" y="217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37" y="69"/>
                </a:cxn>
                <a:cxn ang="0">
                  <a:pos x="149" y="59"/>
                </a:cxn>
                <a:cxn ang="0">
                  <a:pos x="136" y="164"/>
                </a:cxn>
                <a:cxn ang="0">
                  <a:pos x="116" y="173"/>
                </a:cxn>
                <a:cxn ang="0">
                  <a:pos x="116" y="173"/>
                </a:cxn>
                <a:cxn ang="0">
                  <a:pos x="115" y="146"/>
                </a:cxn>
                <a:cxn ang="0">
                  <a:pos x="118" y="154"/>
                </a:cxn>
                <a:cxn ang="0">
                  <a:pos x="157" y="146"/>
                </a:cxn>
                <a:cxn ang="0">
                  <a:pos x="24" y="111"/>
                </a:cxn>
                <a:cxn ang="0">
                  <a:pos x="120" y="98"/>
                </a:cxn>
                <a:cxn ang="0">
                  <a:pos x="137" y="143"/>
                </a:cxn>
              </a:cxnLst>
              <a:rect l="0" t="0" r="r" b="b"/>
              <a:pathLst>
                <a:path w="214" h="236">
                  <a:moveTo>
                    <a:pt x="169" y="21"/>
                  </a:moveTo>
                  <a:cubicBezTo>
                    <a:pt x="162" y="24"/>
                    <a:pt x="167" y="34"/>
                    <a:pt x="159" y="39"/>
                  </a:cubicBezTo>
                  <a:cubicBezTo>
                    <a:pt x="159" y="30"/>
                    <a:pt x="151" y="38"/>
                    <a:pt x="141" y="32"/>
                  </a:cubicBezTo>
                  <a:cubicBezTo>
                    <a:pt x="132" y="27"/>
                    <a:pt x="134" y="37"/>
                    <a:pt x="125" y="33"/>
                  </a:cubicBezTo>
                  <a:cubicBezTo>
                    <a:pt x="116" y="30"/>
                    <a:pt x="117" y="38"/>
                    <a:pt x="107" y="40"/>
                  </a:cubicBezTo>
                  <a:cubicBezTo>
                    <a:pt x="97" y="41"/>
                    <a:pt x="107" y="42"/>
                    <a:pt x="105" y="47"/>
                  </a:cubicBezTo>
                  <a:cubicBezTo>
                    <a:pt x="103" y="52"/>
                    <a:pt x="108" y="47"/>
                    <a:pt x="114" y="54"/>
                  </a:cubicBezTo>
                  <a:cubicBezTo>
                    <a:pt x="121" y="61"/>
                    <a:pt x="119" y="61"/>
                    <a:pt x="111" y="57"/>
                  </a:cubicBezTo>
                  <a:cubicBezTo>
                    <a:pt x="104" y="53"/>
                    <a:pt x="98" y="49"/>
                    <a:pt x="106" y="58"/>
                  </a:cubicBezTo>
                  <a:cubicBezTo>
                    <a:pt x="113" y="67"/>
                    <a:pt x="109" y="67"/>
                    <a:pt x="101" y="59"/>
                  </a:cubicBezTo>
                  <a:cubicBezTo>
                    <a:pt x="93" y="51"/>
                    <a:pt x="93" y="57"/>
                    <a:pt x="99" y="63"/>
                  </a:cubicBezTo>
                  <a:cubicBezTo>
                    <a:pt x="104" y="68"/>
                    <a:pt x="92" y="69"/>
                    <a:pt x="91" y="60"/>
                  </a:cubicBezTo>
                  <a:cubicBezTo>
                    <a:pt x="89" y="49"/>
                    <a:pt x="80" y="55"/>
                    <a:pt x="81" y="49"/>
                  </a:cubicBezTo>
                  <a:cubicBezTo>
                    <a:pt x="83" y="38"/>
                    <a:pt x="75" y="47"/>
                    <a:pt x="73" y="53"/>
                  </a:cubicBezTo>
                  <a:cubicBezTo>
                    <a:pt x="67" y="66"/>
                    <a:pt x="99" y="86"/>
                    <a:pt x="89" y="94"/>
                  </a:cubicBezTo>
                  <a:cubicBezTo>
                    <a:pt x="84" y="98"/>
                    <a:pt x="90" y="86"/>
                    <a:pt x="83" y="87"/>
                  </a:cubicBezTo>
                  <a:cubicBezTo>
                    <a:pt x="73" y="87"/>
                    <a:pt x="92" y="99"/>
                    <a:pt x="77" y="100"/>
                  </a:cubicBezTo>
                  <a:cubicBezTo>
                    <a:pt x="63" y="102"/>
                    <a:pt x="88" y="104"/>
                    <a:pt x="90" y="110"/>
                  </a:cubicBezTo>
                  <a:cubicBezTo>
                    <a:pt x="93" y="116"/>
                    <a:pt x="96" y="112"/>
                    <a:pt x="98" y="117"/>
                  </a:cubicBezTo>
                  <a:cubicBezTo>
                    <a:pt x="101" y="123"/>
                    <a:pt x="111" y="122"/>
                    <a:pt x="110" y="128"/>
                  </a:cubicBezTo>
                  <a:cubicBezTo>
                    <a:pt x="108" y="133"/>
                    <a:pt x="113" y="140"/>
                    <a:pt x="110" y="142"/>
                  </a:cubicBezTo>
                  <a:cubicBezTo>
                    <a:pt x="106" y="144"/>
                    <a:pt x="101" y="136"/>
                    <a:pt x="98" y="132"/>
                  </a:cubicBezTo>
                  <a:cubicBezTo>
                    <a:pt x="95" y="127"/>
                    <a:pt x="83" y="134"/>
                    <a:pt x="86" y="138"/>
                  </a:cubicBezTo>
                  <a:cubicBezTo>
                    <a:pt x="90" y="142"/>
                    <a:pt x="85" y="144"/>
                    <a:pt x="90" y="144"/>
                  </a:cubicBezTo>
                  <a:cubicBezTo>
                    <a:pt x="96" y="144"/>
                    <a:pt x="100" y="151"/>
                    <a:pt x="95" y="152"/>
                  </a:cubicBezTo>
                  <a:cubicBezTo>
                    <a:pt x="91" y="153"/>
                    <a:pt x="87" y="158"/>
                    <a:pt x="86" y="153"/>
                  </a:cubicBezTo>
                  <a:cubicBezTo>
                    <a:pt x="85" y="148"/>
                    <a:pt x="84" y="146"/>
                    <a:pt x="78" y="145"/>
                  </a:cubicBezTo>
                  <a:cubicBezTo>
                    <a:pt x="72" y="145"/>
                    <a:pt x="93" y="181"/>
                    <a:pt x="87" y="183"/>
                  </a:cubicBezTo>
                  <a:cubicBezTo>
                    <a:pt x="81" y="186"/>
                    <a:pt x="75" y="159"/>
                    <a:pt x="73" y="175"/>
                  </a:cubicBezTo>
                  <a:cubicBezTo>
                    <a:pt x="72" y="184"/>
                    <a:pt x="67" y="189"/>
                    <a:pt x="67" y="178"/>
                  </a:cubicBezTo>
                  <a:cubicBezTo>
                    <a:pt x="67" y="168"/>
                    <a:pt x="59" y="156"/>
                    <a:pt x="58" y="168"/>
                  </a:cubicBezTo>
                  <a:cubicBezTo>
                    <a:pt x="57" y="180"/>
                    <a:pt x="45" y="162"/>
                    <a:pt x="48" y="157"/>
                  </a:cubicBezTo>
                  <a:cubicBezTo>
                    <a:pt x="52" y="153"/>
                    <a:pt x="51" y="144"/>
                    <a:pt x="44" y="145"/>
                  </a:cubicBezTo>
                  <a:cubicBezTo>
                    <a:pt x="37" y="145"/>
                    <a:pt x="44" y="141"/>
                    <a:pt x="38" y="137"/>
                  </a:cubicBezTo>
                  <a:cubicBezTo>
                    <a:pt x="33" y="134"/>
                    <a:pt x="41" y="137"/>
                    <a:pt x="41" y="129"/>
                  </a:cubicBezTo>
                  <a:cubicBezTo>
                    <a:pt x="42" y="120"/>
                    <a:pt x="48" y="129"/>
                    <a:pt x="52" y="125"/>
                  </a:cubicBezTo>
                  <a:cubicBezTo>
                    <a:pt x="56" y="120"/>
                    <a:pt x="57" y="120"/>
                    <a:pt x="66" y="125"/>
                  </a:cubicBezTo>
                  <a:cubicBezTo>
                    <a:pt x="76" y="130"/>
                    <a:pt x="76" y="133"/>
                    <a:pt x="84" y="130"/>
                  </a:cubicBezTo>
                  <a:cubicBezTo>
                    <a:pt x="93" y="127"/>
                    <a:pt x="88" y="124"/>
                    <a:pt x="83" y="124"/>
                  </a:cubicBezTo>
                  <a:cubicBezTo>
                    <a:pt x="78" y="125"/>
                    <a:pt x="74" y="118"/>
                    <a:pt x="68" y="120"/>
                  </a:cubicBezTo>
                  <a:cubicBezTo>
                    <a:pt x="62" y="122"/>
                    <a:pt x="66" y="116"/>
                    <a:pt x="54" y="119"/>
                  </a:cubicBezTo>
                  <a:cubicBezTo>
                    <a:pt x="41" y="122"/>
                    <a:pt x="46" y="115"/>
                    <a:pt x="41" y="120"/>
                  </a:cubicBezTo>
                  <a:cubicBezTo>
                    <a:pt x="35" y="125"/>
                    <a:pt x="37" y="114"/>
                    <a:pt x="29" y="106"/>
                  </a:cubicBezTo>
                  <a:cubicBezTo>
                    <a:pt x="21" y="98"/>
                    <a:pt x="44" y="104"/>
                    <a:pt x="37" y="99"/>
                  </a:cubicBezTo>
                  <a:cubicBezTo>
                    <a:pt x="25" y="92"/>
                    <a:pt x="30" y="104"/>
                    <a:pt x="26" y="96"/>
                  </a:cubicBezTo>
                  <a:cubicBezTo>
                    <a:pt x="23" y="91"/>
                    <a:pt x="19" y="93"/>
                    <a:pt x="11" y="75"/>
                  </a:cubicBezTo>
                  <a:cubicBezTo>
                    <a:pt x="13" y="73"/>
                    <a:pt x="19" y="73"/>
                    <a:pt x="20" y="70"/>
                  </a:cubicBezTo>
                  <a:cubicBezTo>
                    <a:pt x="20" y="68"/>
                    <a:pt x="16" y="67"/>
                    <a:pt x="18" y="64"/>
                  </a:cubicBezTo>
                  <a:cubicBezTo>
                    <a:pt x="19" y="61"/>
                    <a:pt x="26" y="64"/>
                    <a:pt x="27" y="57"/>
                  </a:cubicBezTo>
                  <a:cubicBezTo>
                    <a:pt x="28" y="42"/>
                    <a:pt x="32" y="51"/>
                    <a:pt x="35" y="45"/>
                  </a:cubicBezTo>
                  <a:cubicBezTo>
                    <a:pt x="37" y="39"/>
                    <a:pt x="33" y="39"/>
                    <a:pt x="34" y="35"/>
                  </a:cubicBezTo>
                  <a:cubicBezTo>
                    <a:pt x="69" y="33"/>
                    <a:pt x="49" y="21"/>
                    <a:pt x="65" y="25"/>
                  </a:cubicBezTo>
                  <a:cubicBezTo>
                    <a:pt x="82" y="30"/>
                    <a:pt x="75" y="19"/>
                    <a:pt x="82" y="18"/>
                  </a:cubicBezTo>
                  <a:cubicBezTo>
                    <a:pt x="91" y="24"/>
                    <a:pt x="86" y="14"/>
                    <a:pt x="96" y="17"/>
                  </a:cubicBezTo>
                  <a:cubicBezTo>
                    <a:pt x="106" y="19"/>
                    <a:pt x="112" y="8"/>
                    <a:pt x="116" y="12"/>
                  </a:cubicBezTo>
                  <a:cubicBezTo>
                    <a:pt x="120" y="15"/>
                    <a:pt x="120" y="6"/>
                    <a:pt x="124" y="14"/>
                  </a:cubicBezTo>
                  <a:cubicBezTo>
                    <a:pt x="129" y="22"/>
                    <a:pt x="129" y="11"/>
                    <a:pt x="135" y="18"/>
                  </a:cubicBezTo>
                  <a:cubicBezTo>
                    <a:pt x="141" y="26"/>
                    <a:pt x="145" y="20"/>
                    <a:pt x="156" y="19"/>
                  </a:cubicBezTo>
                  <a:cubicBezTo>
                    <a:pt x="168" y="19"/>
                    <a:pt x="152" y="0"/>
                    <a:pt x="166" y="6"/>
                  </a:cubicBezTo>
                  <a:cubicBezTo>
                    <a:pt x="175" y="11"/>
                    <a:pt x="176" y="18"/>
                    <a:pt x="169" y="21"/>
                  </a:cubicBezTo>
                  <a:close/>
                  <a:moveTo>
                    <a:pt x="25" y="134"/>
                  </a:moveTo>
                  <a:cubicBezTo>
                    <a:pt x="23" y="136"/>
                    <a:pt x="27" y="143"/>
                    <a:pt x="32" y="142"/>
                  </a:cubicBezTo>
                  <a:cubicBezTo>
                    <a:pt x="37" y="141"/>
                    <a:pt x="26" y="132"/>
                    <a:pt x="25" y="134"/>
                  </a:cubicBezTo>
                  <a:close/>
                  <a:moveTo>
                    <a:pt x="23" y="118"/>
                  </a:moveTo>
                  <a:cubicBezTo>
                    <a:pt x="21" y="122"/>
                    <a:pt x="17" y="117"/>
                    <a:pt x="18" y="123"/>
                  </a:cubicBezTo>
                  <a:cubicBezTo>
                    <a:pt x="19" y="128"/>
                    <a:pt x="22" y="126"/>
                    <a:pt x="26" y="128"/>
                  </a:cubicBezTo>
                  <a:cubicBezTo>
                    <a:pt x="30" y="130"/>
                    <a:pt x="30" y="128"/>
                    <a:pt x="27" y="124"/>
                  </a:cubicBezTo>
                  <a:cubicBezTo>
                    <a:pt x="24" y="121"/>
                    <a:pt x="24" y="115"/>
                    <a:pt x="23" y="118"/>
                  </a:cubicBezTo>
                  <a:close/>
                  <a:moveTo>
                    <a:pt x="83" y="192"/>
                  </a:moveTo>
                  <a:cubicBezTo>
                    <a:pt x="86" y="196"/>
                    <a:pt x="87" y="191"/>
                    <a:pt x="84" y="186"/>
                  </a:cubicBezTo>
                  <a:cubicBezTo>
                    <a:pt x="81" y="182"/>
                    <a:pt x="79" y="189"/>
                    <a:pt x="83" y="192"/>
                  </a:cubicBezTo>
                  <a:close/>
                  <a:moveTo>
                    <a:pt x="156" y="224"/>
                  </a:moveTo>
                  <a:cubicBezTo>
                    <a:pt x="147" y="230"/>
                    <a:pt x="157" y="218"/>
                    <a:pt x="146" y="220"/>
                  </a:cubicBezTo>
                  <a:cubicBezTo>
                    <a:pt x="136" y="222"/>
                    <a:pt x="136" y="214"/>
                    <a:pt x="121" y="218"/>
                  </a:cubicBezTo>
                  <a:cubicBezTo>
                    <a:pt x="112" y="220"/>
                    <a:pt x="115" y="209"/>
                    <a:pt x="110" y="212"/>
                  </a:cubicBezTo>
                  <a:cubicBezTo>
                    <a:pt x="105" y="215"/>
                    <a:pt x="102" y="206"/>
                    <a:pt x="101" y="210"/>
                  </a:cubicBezTo>
                  <a:cubicBezTo>
                    <a:pt x="100" y="214"/>
                    <a:pt x="96" y="211"/>
                    <a:pt x="97" y="220"/>
                  </a:cubicBezTo>
                  <a:cubicBezTo>
                    <a:pt x="98" y="228"/>
                    <a:pt x="113" y="219"/>
                    <a:pt x="125" y="229"/>
                  </a:cubicBezTo>
                  <a:cubicBezTo>
                    <a:pt x="134" y="236"/>
                    <a:pt x="142" y="230"/>
                    <a:pt x="156" y="230"/>
                  </a:cubicBezTo>
                  <a:cubicBezTo>
                    <a:pt x="170" y="230"/>
                    <a:pt x="167" y="217"/>
                    <a:pt x="156" y="224"/>
                  </a:cubicBezTo>
                  <a:close/>
                  <a:moveTo>
                    <a:pt x="200" y="193"/>
                  </a:moveTo>
                  <a:cubicBezTo>
                    <a:pt x="202" y="196"/>
                    <a:pt x="197" y="198"/>
                    <a:pt x="201" y="202"/>
                  </a:cubicBezTo>
                  <a:cubicBezTo>
                    <a:pt x="205" y="205"/>
                    <a:pt x="214" y="185"/>
                    <a:pt x="212" y="183"/>
                  </a:cubicBezTo>
                  <a:cubicBezTo>
                    <a:pt x="210" y="181"/>
                    <a:pt x="197" y="190"/>
                    <a:pt x="200" y="193"/>
                  </a:cubicBezTo>
                  <a:close/>
                  <a:moveTo>
                    <a:pt x="155" y="112"/>
                  </a:moveTo>
                  <a:cubicBezTo>
                    <a:pt x="153" y="113"/>
                    <a:pt x="154" y="115"/>
                    <a:pt x="156" y="117"/>
                  </a:cubicBezTo>
                  <a:cubicBezTo>
                    <a:pt x="158" y="118"/>
                    <a:pt x="151" y="129"/>
                    <a:pt x="158" y="126"/>
                  </a:cubicBezTo>
                  <a:cubicBezTo>
                    <a:pt x="164" y="123"/>
                    <a:pt x="162" y="108"/>
                    <a:pt x="155" y="112"/>
                  </a:cubicBezTo>
                  <a:close/>
                  <a:moveTo>
                    <a:pt x="166" y="85"/>
                  </a:moveTo>
                  <a:cubicBezTo>
                    <a:pt x="163" y="83"/>
                    <a:pt x="162" y="85"/>
                    <a:pt x="156" y="88"/>
                  </a:cubicBezTo>
                  <a:cubicBezTo>
                    <a:pt x="150" y="91"/>
                    <a:pt x="156" y="94"/>
                    <a:pt x="164" y="98"/>
                  </a:cubicBezTo>
                  <a:cubicBezTo>
                    <a:pt x="168" y="100"/>
                    <a:pt x="176" y="97"/>
                    <a:pt x="170" y="92"/>
                  </a:cubicBezTo>
                  <a:cubicBezTo>
                    <a:pt x="165" y="87"/>
                    <a:pt x="169" y="87"/>
                    <a:pt x="166" y="85"/>
                  </a:cubicBezTo>
                  <a:close/>
                  <a:moveTo>
                    <a:pt x="124" y="37"/>
                  </a:moveTo>
                  <a:cubicBezTo>
                    <a:pt x="120" y="37"/>
                    <a:pt x="119" y="43"/>
                    <a:pt x="123" y="44"/>
                  </a:cubicBezTo>
                  <a:cubicBezTo>
                    <a:pt x="127" y="45"/>
                    <a:pt x="129" y="37"/>
                    <a:pt x="124" y="37"/>
                  </a:cubicBezTo>
                  <a:close/>
                  <a:moveTo>
                    <a:pt x="119" y="126"/>
                  </a:moveTo>
                  <a:cubicBezTo>
                    <a:pt x="114" y="123"/>
                    <a:pt x="114" y="120"/>
                    <a:pt x="112" y="111"/>
                  </a:cubicBezTo>
                  <a:cubicBezTo>
                    <a:pt x="111" y="103"/>
                    <a:pt x="108" y="113"/>
                    <a:pt x="94" y="100"/>
                  </a:cubicBezTo>
                  <a:cubicBezTo>
                    <a:pt x="90" y="96"/>
                    <a:pt x="78" y="100"/>
                    <a:pt x="81" y="103"/>
                  </a:cubicBezTo>
                  <a:cubicBezTo>
                    <a:pt x="83" y="103"/>
                    <a:pt x="87" y="103"/>
                    <a:pt x="95" y="108"/>
                  </a:cubicBezTo>
                  <a:cubicBezTo>
                    <a:pt x="103" y="114"/>
                    <a:pt x="97" y="118"/>
                    <a:pt x="104" y="118"/>
                  </a:cubicBezTo>
                  <a:cubicBezTo>
                    <a:pt x="111" y="118"/>
                    <a:pt x="115" y="130"/>
                    <a:pt x="119" y="132"/>
                  </a:cubicBezTo>
                  <a:cubicBezTo>
                    <a:pt x="124" y="135"/>
                    <a:pt x="124" y="129"/>
                    <a:pt x="119" y="126"/>
                  </a:cubicBezTo>
                  <a:close/>
                  <a:moveTo>
                    <a:pt x="144" y="159"/>
                  </a:moveTo>
                  <a:cubicBezTo>
                    <a:pt x="141" y="160"/>
                    <a:pt x="141" y="164"/>
                    <a:pt x="144" y="166"/>
                  </a:cubicBezTo>
                  <a:cubicBezTo>
                    <a:pt x="148" y="169"/>
                    <a:pt x="149" y="157"/>
                    <a:pt x="144" y="159"/>
                  </a:cubicBezTo>
                  <a:close/>
                  <a:moveTo>
                    <a:pt x="187" y="217"/>
                  </a:moveTo>
                  <a:cubicBezTo>
                    <a:pt x="190" y="216"/>
                    <a:pt x="188" y="213"/>
                    <a:pt x="186" y="208"/>
                  </a:cubicBezTo>
                  <a:cubicBezTo>
                    <a:pt x="185" y="202"/>
                    <a:pt x="182" y="217"/>
                    <a:pt x="187" y="217"/>
                  </a:cubicBezTo>
                  <a:close/>
                  <a:moveTo>
                    <a:pt x="0" y="73"/>
                  </a:moveTo>
                  <a:cubicBezTo>
                    <a:pt x="0" y="76"/>
                    <a:pt x="4" y="83"/>
                    <a:pt x="11" y="85"/>
                  </a:cubicBezTo>
                  <a:cubicBezTo>
                    <a:pt x="14" y="85"/>
                    <a:pt x="5" y="77"/>
                    <a:pt x="6" y="74"/>
                  </a:cubicBezTo>
                  <a:cubicBezTo>
                    <a:pt x="6" y="70"/>
                    <a:pt x="1" y="68"/>
                    <a:pt x="0" y="73"/>
                  </a:cubicBezTo>
                  <a:close/>
                  <a:moveTo>
                    <a:pt x="142" y="64"/>
                  </a:moveTo>
                  <a:cubicBezTo>
                    <a:pt x="139" y="66"/>
                    <a:pt x="134" y="60"/>
                    <a:pt x="133" y="67"/>
                  </a:cubicBezTo>
                  <a:cubicBezTo>
                    <a:pt x="133" y="71"/>
                    <a:pt x="135" y="72"/>
                    <a:pt x="137" y="69"/>
                  </a:cubicBezTo>
                  <a:cubicBezTo>
                    <a:pt x="139" y="66"/>
                    <a:pt x="141" y="74"/>
                    <a:pt x="142" y="70"/>
                  </a:cubicBezTo>
                  <a:cubicBezTo>
                    <a:pt x="143" y="66"/>
                    <a:pt x="145" y="62"/>
                    <a:pt x="142" y="64"/>
                  </a:cubicBezTo>
                  <a:close/>
                  <a:moveTo>
                    <a:pt x="149" y="59"/>
                  </a:moveTo>
                  <a:cubicBezTo>
                    <a:pt x="149" y="61"/>
                    <a:pt x="153" y="61"/>
                    <a:pt x="158" y="59"/>
                  </a:cubicBezTo>
                  <a:cubicBezTo>
                    <a:pt x="162" y="58"/>
                    <a:pt x="151" y="52"/>
                    <a:pt x="149" y="59"/>
                  </a:cubicBezTo>
                  <a:close/>
                  <a:moveTo>
                    <a:pt x="136" y="164"/>
                  </a:moveTo>
                  <a:cubicBezTo>
                    <a:pt x="139" y="165"/>
                    <a:pt x="141" y="161"/>
                    <a:pt x="139" y="159"/>
                  </a:cubicBezTo>
                  <a:cubicBezTo>
                    <a:pt x="137" y="158"/>
                    <a:pt x="133" y="163"/>
                    <a:pt x="136" y="164"/>
                  </a:cubicBezTo>
                  <a:close/>
                  <a:moveTo>
                    <a:pt x="116" y="173"/>
                  </a:moveTo>
                  <a:cubicBezTo>
                    <a:pt x="116" y="174"/>
                    <a:pt x="116" y="174"/>
                    <a:pt x="116" y="174"/>
                  </a:cubicBezTo>
                  <a:cubicBezTo>
                    <a:pt x="111" y="176"/>
                    <a:pt x="119" y="178"/>
                    <a:pt x="121" y="175"/>
                  </a:cubicBezTo>
                  <a:cubicBezTo>
                    <a:pt x="123" y="172"/>
                    <a:pt x="120" y="170"/>
                    <a:pt x="116" y="173"/>
                  </a:cubicBezTo>
                  <a:close/>
                  <a:moveTo>
                    <a:pt x="115" y="146"/>
                  </a:moveTo>
                  <a:cubicBezTo>
                    <a:pt x="117" y="147"/>
                    <a:pt x="119" y="143"/>
                    <a:pt x="117" y="142"/>
                  </a:cubicBezTo>
                  <a:cubicBezTo>
                    <a:pt x="116" y="140"/>
                    <a:pt x="114" y="145"/>
                    <a:pt x="115" y="146"/>
                  </a:cubicBezTo>
                  <a:close/>
                  <a:moveTo>
                    <a:pt x="118" y="154"/>
                  </a:moveTo>
                  <a:cubicBezTo>
                    <a:pt x="120" y="154"/>
                    <a:pt x="121" y="153"/>
                    <a:pt x="119" y="150"/>
                  </a:cubicBezTo>
                  <a:cubicBezTo>
                    <a:pt x="118" y="147"/>
                    <a:pt x="114" y="154"/>
                    <a:pt x="118" y="154"/>
                  </a:cubicBezTo>
                  <a:close/>
                  <a:moveTo>
                    <a:pt x="157" y="146"/>
                  </a:moveTo>
                  <a:cubicBezTo>
                    <a:pt x="157" y="149"/>
                    <a:pt x="166" y="144"/>
                    <a:pt x="167" y="142"/>
                  </a:cubicBezTo>
                  <a:cubicBezTo>
                    <a:pt x="167" y="140"/>
                    <a:pt x="157" y="142"/>
                    <a:pt x="157" y="146"/>
                  </a:cubicBezTo>
                  <a:close/>
                  <a:moveTo>
                    <a:pt x="24" y="111"/>
                  </a:moveTo>
                  <a:cubicBezTo>
                    <a:pt x="26" y="111"/>
                    <a:pt x="27" y="109"/>
                    <a:pt x="26" y="105"/>
                  </a:cubicBezTo>
                  <a:cubicBezTo>
                    <a:pt x="24" y="102"/>
                    <a:pt x="19" y="111"/>
                    <a:pt x="24" y="111"/>
                  </a:cubicBezTo>
                  <a:close/>
                  <a:moveTo>
                    <a:pt x="120" y="98"/>
                  </a:moveTo>
                  <a:cubicBezTo>
                    <a:pt x="120" y="101"/>
                    <a:pt x="120" y="106"/>
                    <a:pt x="125" y="105"/>
                  </a:cubicBezTo>
                  <a:cubicBezTo>
                    <a:pt x="127" y="105"/>
                    <a:pt x="120" y="96"/>
                    <a:pt x="120" y="98"/>
                  </a:cubicBezTo>
                  <a:close/>
                  <a:moveTo>
                    <a:pt x="126" y="132"/>
                  </a:moveTo>
                  <a:cubicBezTo>
                    <a:pt x="124" y="135"/>
                    <a:pt x="129" y="138"/>
                    <a:pt x="133" y="144"/>
                  </a:cubicBezTo>
                  <a:cubicBezTo>
                    <a:pt x="138" y="150"/>
                    <a:pt x="141" y="146"/>
                    <a:pt x="137" y="143"/>
                  </a:cubicBezTo>
                  <a:cubicBezTo>
                    <a:pt x="133" y="140"/>
                    <a:pt x="129" y="128"/>
                    <a:pt x="126" y="132"/>
                  </a:cubicBezTo>
                  <a:close/>
                </a:path>
              </a:pathLst>
            </a:custGeom>
            <a:solidFill>
              <a:schemeClr val="accent6"/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9" name="Freeform 85"/>
            <p:cNvSpPr>
              <a:spLocks/>
            </p:cNvSpPr>
            <p:nvPr/>
          </p:nvSpPr>
          <p:spPr bwMode="auto">
            <a:xfrm>
              <a:off x="4338179" y="5197578"/>
              <a:ext cx="460830" cy="460918"/>
            </a:xfrm>
            <a:custGeom>
              <a:avLst/>
              <a:gdLst/>
              <a:ahLst/>
              <a:cxnLst>
                <a:cxn ang="0">
                  <a:pos x="137" y="43"/>
                </a:cxn>
                <a:cxn ang="0">
                  <a:pos x="131" y="23"/>
                </a:cxn>
                <a:cxn ang="0">
                  <a:pos x="121" y="29"/>
                </a:cxn>
                <a:cxn ang="0">
                  <a:pos x="98" y="22"/>
                </a:cxn>
                <a:cxn ang="0">
                  <a:pos x="75" y="3"/>
                </a:cxn>
                <a:cxn ang="0">
                  <a:pos x="68" y="2"/>
                </a:cxn>
                <a:cxn ang="0">
                  <a:pos x="68" y="7"/>
                </a:cxn>
                <a:cxn ang="0">
                  <a:pos x="52" y="14"/>
                </a:cxn>
                <a:cxn ang="0">
                  <a:pos x="55" y="25"/>
                </a:cxn>
                <a:cxn ang="0">
                  <a:pos x="45" y="37"/>
                </a:cxn>
                <a:cxn ang="0">
                  <a:pos x="37" y="38"/>
                </a:cxn>
                <a:cxn ang="0">
                  <a:pos x="29" y="35"/>
                </a:cxn>
                <a:cxn ang="0">
                  <a:pos x="1" y="39"/>
                </a:cxn>
                <a:cxn ang="0">
                  <a:pos x="1" y="40"/>
                </a:cxn>
                <a:cxn ang="0">
                  <a:pos x="13" y="63"/>
                </a:cxn>
                <a:cxn ang="0">
                  <a:pos x="26" y="46"/>
                </a:cxn>
                <a:cxn ang="0">
                  <a:pos x="39" y="73"/>
                </a:cxn>
                <a:cxn ang="0">
                  <a:pos x="49" y="92"/>
                </a:cxn>
                <a:cxn ang="0">
                  <a:pos x="68" y="107"/>
                </a:cxn>
                <a:cxn ang="0">
                  <a:pos x="99" y="126"/>
                </a:cxn>
                <a:cxn ang="0">
                  <a:pos x="103" y="132"/>
                </a:cxn>
                <a:cxn ang="0">
                  <a:pos x="123" y="146"/>
                </a:cxn>
                <a:cxn ang="0">
                  <a:pos x="129" y="148"/>
                </a:cxn>
                <a:cxn ang="0">
                  <a:pos x="122" y="140"/>
                </a:cxn>
                <a:cxn ang="0">
                  <a:pos x="109" y="130"/>
                </a:cxn>
                <a:cxn ang="0">
                  <a:pos x="103" y="126"/>
                </a:cxn>
                <a:cxn ang="0">
                  <a:pos x="97" y="117"/>
                </a:cxn>
                <a:cxn ang="0">
                  <a:pos x="89" y="106"/>
                </a:cxn>
                <a:cxn ang="0">
                  <a:pos x="67" y="83"/>
                </a:cxn>
                <a:cxn ang="0">
                  <a:pos x="66" y="77"/>
                </a:cxn>
                <a:cxn ang="0">
                  <a:pos x="58" y="64"/>
                </a:cxn>
                <a:cxn ang="0">
                  <a:pos x="65" y="51"/>
                </a:cxn>
                <a:cxn ang="0">
                  <a:pos x="73" y="50"/>
                </a:cxn>
                <a:cxn ang="0">
                  <a:pos x="93" y="50"/>
                </a:cxn>
                <a:cxn ang="0">
                  <a:pos x="110" y="52"/>
                </a:cxn>
                <a:cxn ang="0">
                  <a:pos x="126" y="52"/>
                </a:cxn>
                <a:cxn ang="0">
                  <a:pos x="136" y="60"/>
                </a:cxn>
                <a:cxn ang="0">
                  <a:pos x="146" y="49"/>
                </a:cxn>
                <a:cxn ang="0">
                  <a:pos x="137" y="43"/>
                </a:cxn>
              </a:cxnLst>
              <a:rect l="0" t="0" r="r" b="b"/>
              <a:pathLst>
                <a:path w="148" h="148">
                  <a:moveTo>
                    <a:pt x="137" y="43"/>
                  </a:moveTo>
                  <a:cubicBezTo>
                    <a:pt x="134" y="40"/>
                    <a:pt x="136" y="28"/>
                    <a:pt x="131" y="23"/>
                  </a:cubicBezTo>
                  <a:cubicBezTo>
                    <a:pt x="124" y="22"/>
                    <a:pt x="128" y="27"/>
                    <a:pt x="121" y="29"/>
                  </a:cubicBezTo>
                  <a:cubicBezTo>
                    <a:pt x="114" y="31"/>
                    <a:pt x="104" y="22"/>
                    <a:pt x="98" y="22"/>
                  </a:cubicBezTo>
                  <a:cubicBezTo>
                    <a:pt x="91" y="22"/>
                    <a:pt x="98" y="17"/>
                    <a:pt x="75" y="3"/>
                  </a:cubicBezTo>
                  <a:cubicBezTo>
                    <a:pt x="73" y="2"/>
                    <a:pt x="70" y="0"/>
                    <a:pt x="68" y="2"/>
                  </a:cubicBezTo>
                  <a:cubicBezTo>
                    <a:pt x="67" y="4"/>
                    <a:pt x="70" y="4"/>
                    <a:pt x="68" y="7"/>
                  </a:cubicBezTo>
                  <a:cubicBezTo>
                    <a:pt x="67" y="9"/>
                    <a:pt x="54" y="11"/>
                    <a:pt x="52" y="14"/>
                  </a:cubicBezTo>
                  <a:cubicBezTo>
                    <a:pt x="50" y="16"/>
                    <a:pt x="56" y="22"/>
                    <a:pt x="55" y="25"/>
                  </a:cubicBezTo>
                  <a:cubicBezTo>
                    <a:pt x="54" y="29"/>
                    <a:pt x="44" y="28"/>
                    <a:pt x="45" y="37"/>
                  </a:cubicBezTo>
                  <a:cubicBezTo>
                    <a:pt x="46" y="43"/>
                    <a:pt x="42" y="40"/>
                    <a:pt x="37" y="38"/>
                  </a:cubicBezTo>
                  <a:cubicBezTo>
                    <a:pt x="32" y="35"/>
                    <a:pt x="37" y="43"/>
                    <a:pt x="29" y="35"/>
                  </a:cubicBezTo>
                  <a:cubicBezTo>
                    <a:pt x="24" y="30"/>
                    <a:pt x="31" y="39"/>
                    <a:pt x="1" y="39"/>
                  </a:cubicBezTo>
                  <a:cubicBezTo>
                    <a:pt x="1" y="39"/>
                    <a:pt x="1" y="39"/>
                    <a:pt x="1" y="40"/>
                  </a:cubicBezTo>
                  <a:cubicBezTo>
                    <a:pt x="0" y="45"/>
                    <a:pt x="10" y="71"/>
                    <a:pt x="13" y="63"/>
                  </a:cubicBezTo>
                  <a:cubicBezTo>
                    <a:pt x="16" y="55"/>
                    <a:pt x="16" y="39"/>
                    <a:pt x="26" y="46"/>
                  </a:cubicBezTo>
                  <a:cubicBezTo>
                    <a:pt x="42" y="59"/>
                    <a:pt x="28" y="61"/>
                    <a:pt x="39" y="73"/>
                  </a:cubicBezTo>
                  <a:cubicBezTo>
                    <a:pt x="50" y="85"/>
                    <a:pt x="31" y="78"/>
                    <a:pt x="49" y="92"/>
                  </a:cubicBezTo>
                  <a:cubicBezTo>
                    <a:pt x="67" y="107"/>
                    <a:pt x="56" y="108"/>
                    <a:pt x="68" y="107"/>
                  </a:cubicBezTo>
                  <a:cubicBezTo>
                    <a:pt x="79" y="105"/>
                    <a:pt x="88" y="116"/>
                    <a:pt x="99" y="126"/>
                  </a:cubicBezTo>
                  <a:cubicBezTo>
                    <a:pt x="82" y="122"/>
                    <a:pt x="83" y="125"/>
                    <a:pt x="103" y="132"/>
                  </a:cubicBezTo>
                  <a:cubicBezTo>
                    <a:pt x="122" y="139"/>
                    <a:pt x="118" y="146"/>
                    <a:pt x="123" y="146"/>
                  </a:cubicBezTo>
                  <a:cubicBezTo>
                    <a:pt x="128" y="145"/>
                    <a:pt x="126" y="146"/>
                    <a:pt x="129" y="148"/>
                  </a:cubicBezTo>
                  <a:cubicBezTo>
                    <a:pt x="133" y="141"/>
                    <a:pt x="123" y="145"/>
                    <a:pt x="122" y="140"/>
                  </a:cubicBezTo>
                  <a:cubicBezTo>
                    <a:pt x="119" y="136"/>
                    <a:pt x="111" y="134"/>
                    <a:pt x="109" y="130"/>
                  </a:cubicBezTo>
                  <a:cubicBezTo>
                    <a:pt x="106" y="126"/>
                    <a:pt x="102" y="128"/>
                    <a:pt x="103" y="126"/>
                  </a:cubicBezTo>
                  <a:cubicBezTo>
                    <a:pt x="104" y="123"/>
                    <a:pt x="103" y="121"/>
                    <a:pt x="97" y="117"/>
                  </a:cubicBezTo>
                  <a:cubicBezTo>
                    <a:pt x="90" y="113"/>
                    <a:pt x="94" y="109"/>
                    <a:pt x="89" y="106"/>
                  </a:cubicBezTo>
                  <a:cubicBezTo>
                    <a:pt x="83" y="104"/>
                    <a:pt x="72" y="84"/>
                    <a:pt x="67" y="83"/>
                  </a:cubicBezTo>
                  <a:cubicBezTo>
                    <a:pt x="62" y="83"/>
                    <a:pt x="70" y="79"/>
                    <a:pt x="66" y="77"/>
                  </a:cubicBezTo>
                  <a:cubicBezTo>
                    <a:pt x="63" y="75"/>
                    <a:pt x="63" y="66"/>
                    <a:pt x="58" y="64"/>
                  </a:cubicBezTo>
                  <a:cubicBezTo>
                    <a:pt x="52" y="61"/>
                    <a:pt x="55" y="39"/>
                    <a:pt x="65" y="51"/>
                  </a:cubicBezTo>
                  <a:cubicBezTo>
                    <a:pt x="71" y="58"/>
                    <a:pt x="69" y="56"/>
                    <a:pt x="73" y="50"/>
                  </a:cubicBezTo>
                  <a:cubicBezTo>
                    <a:pt x="77" y="44"/>
                    <a:pt x="89" y="52"/>
                    <a:pt x="93" y="50"/>
                  </a:cubicBezTo>
                  <a:cubicBezTo>
                    <a:pt x="97" y="48"/>
                    <a:pt x="104" y="57"/>
                    <a:pt x="110" y="52"/>
                  </a:cubicBezTo>
                  <a:cubicBezTo>
                    <a:pt x="115" y="47"/>
                    <a:pt x="121" y="54"/>
                    <a:pt x="126" y="52"/>
                  </a:cubicBezTo>
                  <a:cubicBezTo>
                    <a:pt x="130" y="50"/>
                    <a:pt x="127" y="61"/>
                    <a:pt x="136" y="60"/>
                  </a:cubicBezTo>
                  <a:cubicBezTo>
                    <a:pt x="138" y="48"/>
                    <a:pt x="144" y="52"/>
                    <a:pt x="146" y="49"/>
                  </a:cubicBezTo>
                  <a:cubicBezTo>
                    <a:pt x="148" y="45"/>
                    <a:pt x="144" y="50"/>
                    <a:pt x="137" y="43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86"/>
            <p:cNvSpPr>
              <a:spLocks/>
            </p:cNvSpPr>
            <p:nvPr/>
          </p:nvSpPr>
          <p:spPr bwMode="auto">
            <a:xfrm>
              <a:off x="4556192" y="5561873"/>
              <a:ext cx="65273" cy="15669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4" y="1"/>
                </a:cxn>
                <a:cxn ang="0">
                  <a:pos x="7" y="3"/>
                </a:cxn>
                <a:cxn ang="0">
                  <a:pos x="17" y="2"/>
                </a:cxn>
              </a:cxnLst>
              <a:rect l="0" t="0" r="r" b="b"/>
              <a:pathLst>
                <a:path w="21" h="5">
                  <a:moveTo>
                    <a:pt x="17" y="2"/>
                  </a:moveTo>
                  <a:cubicBezTo>
                    <a:pt x="15" y="1"/>
                    <a:pt x="8" y="0"/>
                    <a:pt x="4" y="1"/>
                  </a:cubicBezTo>
                  <a:cubicBezTo>
                    <a:pt x="0" y="1"/>
                    <a:pt x="0" y="2"/>
                    <a:pt x="7" y="3"/>
                  </a:cubicBezTo>
                  <a:cubicBezTo>
                    <a:pt x="15" y="4"/>
                    <a:pt x="21" y="5"/>
                    <a:pt x="17" y="2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87"/>
            <p:cNvSpPr>
              <a:spLocks/>
            </p:cNvSpPr>
            <p:nvPr/>
          </p:nvSpPr>
          <p:spPr bwMode="auto">
            <a:xfrm>
              <a:off x="4556192" y="5540981"/>
              <a:ext cx="49608" cy="18280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12" y="4"/>
                </a:cxn>
                <a:cxn ang="0">
                  <a:pos x="2" y="3"/>
                </a:cxn>
              </a:cxnLst>
              <a:rect l="0" t="0" r="r" b="b"/>
              <a:pathLst>
                <a:path w="16" h="6">
                  <a:moveTo>
                    <a:pt x="2" y="3"/>
                  </a:moveTo>
                  <a:cubicBezTo>
                    <a:pt x="4" y="5"/>
                    <a:pt x="9" y="6"/>
                    <a:pt x="12" y="4"/>
                  </a:cubicBezTo>
                  <a:cubicBezTo>
                    <a:pt x="16" y="3"/>
                    <a:pt x="0" y="0"/>
                    <a:pt x="2" y="3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88"/>
            <p:cNvSpPr>
              <a:spLocks/>
            </p:cNvSpPr>
            <p:nvPr/>
          </p:nvSpPr>
          <p:spPr bwMode="auto">
            <a:xfrm>
              <a:off x="4565331" y="5584070"/>
              <a:ext cx="53524" cy="18280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0" y="5"/>
                </a:cxn>
                <a:cxn ang="0">
                  <a:pos x="16" y="3"/>
                </a:cxn>
                <a:cxn ang="0">
                  <a:pos x="5" y="4"/>
                </a:cxn>
              </a:cxnLst>
              <a:rect l="0" t="0" r="r" b="b"/>
              <a:pathLst>
                <a:path w="17" h="6">
                  <a:moveTo>
                    <a:pt x="5" y="4"/>
                  </a:moveTo>
                  <a:cubicBezTo>
                    <a:pt x="6" y="6"/>
                    <a:pt x="6" y="5"/>
                    <a:pt x="10" y="5"/>
                  </a:cubicBezTo>
                  <a:cubicBezTo>
                    <a:pt x="14" y="4"/>
                    <a:pt x="17" y="4"/>
                    <a:pt x="16" y="3"/>
                  </a:cubicBezTo>
                  <a:cubicBezTo>
                    <a:pt x="14" y="2"/>
                    <a:pt x="0" y="0"/>
                    <a:pt x="5" y="4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89"/>
            <p:cNvSpPr>
              <a:spLocks/>
            </p:cNvSpPr>
            <p:nvPr/>
          </p:nvSpPr>
          <p:spPr bwMode="auto">
            <a:xfrm>
              <a:off x="4407369" y="5347735"/>
              <a:ext cx="31331" cy="27420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3" y="0"/>
                </a:cxn>
                <a:cxn ang="0">
                  <a:pos x="2" y="4"/>
                </a:cxn>
                <a:cxn ang="0">
                  <a:pos x="10" y="8"/>
                </a:cxn>
                <a:cxn ang="0">
                  <a:pos x="8" y="5"/>
                </a:cxn>
              </a:cxnLst>
              <a:rect l="0" t="0" r="r" b="b"/>
              <a:pathLst>
                <a:path w="10" h="9">
                  <a:moveTo>
                    <a:pt x="8" y="5"/>
                  </a:moveTo>
                  <a:cubicBezTo>
                    <a:pt x="5" y="3"/>
                    <a:pt x="6" y="1"/>
                    <a:pt x="3" y="0"/>
                  </a:cubicBezTo>
                  <a:cubicBezTo>
                    <a:pt x="1" y="0"/>
                    <a:pt x="3" y="1"/>
                    <a:pt x="2" y="4"/>
                  </a:cubicBezTo>
                  <a:cubicBezTo>
                    <a:pt x="0" y="6"/>
                    <a:pt x="6" y="9"/>
                    <a:pt x="10" y="8"/>
                  </a:cubicBezTo>
                  <a:cubicBezTo>
                    <a:pt x="10" y="8"/>
                    <a:pt x="10" y="7"/>
                    <a:pt x="8" y="5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90"/>
            <p:cNvSpPr>
              <a:spLocks/>
            </p:cNvSpPr>
            <p:nvPr/>
          </p:nvSpPr>
          <p:spPr bwMode="auto">
            <a:xfrm>
              <a:off x="4394314" y="5343818"/>
              <a:ext cx="24804" cy="71814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2" y="11"/>
                </a:cxn>
                <a:cxn ang="0">
                  <a:pos x="7" y="21"/>
                </a:cxn>
                <a:cxn ang="0">
                  <a:pos x="3" y="3"/>
                </a:cxn>
                <a:cxn ang="0">
                  <a:pos x="3" y="8"/>
                </a:cxn>
              </a:cxnLst>
              <a:rect l="0" t="0" r="r" b="b"/>
              <a:pathLst>
                <a:path w="8" h="23">
                  <a:moveTo>
                    <a:pt x="3" y="8"/>
                  </a:moveTo>
                  <a:cubicBezTo>
                    <a:pt x="5" y="14"/>
                    <a:pt x="2" y="10"/>
                    <a:pt x="2" y="11"/>
                  </a:cubicBezTo>
                  <a:cubicBezTo>
                    <a:pt x="1" y="13"/>
                    <a:pt x="3" y="17"/>
                    <a:pt x="7" y="21"/>
                  </a:cubicBezTo>
                  <a:cubicBezTo>
                    <a:pt x="8" y="23"/>
                    <a:pt x="4" y="6"/>
                    <a:pt x="3" y="3"/>
                  </a:cubicBezTo>
                  <a:cubicBezTo>
                    <a:pt x="3" y="0"/>
                    <a:pt x="0" y="3"/>
                    <a:pt x="3" y="8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91"/>
            <p:cNvSpPr>
              <a:spLocks/>
            </p:cNvSpPr>
            <p:nvPr/>
          </p:nvSpPr>
          <p:spPr bwMode="auto">
            <a:xfrm>
              <a:off x="4425646" y="5397353"/>
              <a:ext cx="44386" cy="52229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1" y="4"/>
                </a:cxn>
                <a:cxn ang="0">
                  <a:pos x="11" y="14"/>
                </a:cxn>
                <a:cxn ang="0">
                  <a:pos x="6" y="6"/>
                </a:cxn>
              </a:cxnLst>
              <a:rect l="0" t="0" r="r" b="b"/>
              <a:pathLst>
                <a:path w="14" h="17">
                  <a:moveTo>
                    <a:pt x="6" y="6"/>
                  </a:moveTo>
                  <a:cubicBezTo>
                    <a:pt x="2" y="3"/>
                    <a:pt x="0" y="0"/>
                    <a:pt x="1" y="4"/>
                  </a:cubicBezTo>
                  <a:cubicBezTo>
                    <a:pt x="3" y="7"/>
                    <a:pt x="6" y="10"/>
                    <a:pt x="11" y="14"/>
                  </a:cubicBezTo>
                  <a:cubicBezTo>
                    <a:pt x="14" y="17"/>
                    <a:pt x="10" y="10"/>
                    <a:pt x="6" y="6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92"/>
            <p:cNvSpPr>
              <a:spLocks/>
            </p:cNvSpPr>
            <p:nvPr/>
          </p:nvSpPr>
          <p:spPr bwMode="auto">
            <a:xfrm>
              <a:off x="3413909" y="5618019"/>
              <a:ext cx="22193" cy="2480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" y="6"/>
                </a:cxn>
                <a:cxn ang="0">
                  <a:pos x="0" y="2"/>
                </a:cxn>
              </a:cxnLst>
              <a:rect l="0" t="0" r="r" b="b"/>
              <a:pathLst>
                <a:path w="7" h="8">
                  <a:moveTo>
                    <a:pt x="0" y="2"/>
                  </a:moveTo>
                  <a:cubicBezTo>
                    <a:pt x="0" y="8"/>
                    <a:pt x="5" y="8"/>
                    <a:pt x="7" y="6"/>
                  </a:cubicBezTo>
                  <a:cubicBezTo>
                    <a:pt x="7" y="4"/>
                    <a:pt x="5" y="0"/>
                    <a:pt x="0" y="2"/>
                  </a:cubicBezTo>
                  <a:close/>
                </a:path>
              </a:pathLst>
            </a:custGeom>
            <a:grpFill/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1" name="Speech Bubble: Rectangle with Corners Rounded 100"/>
          <p:cNvSpPr/>
          <p:nvPr/>
        </p:nvSpPr>
        <p:spPr>
          <a:xfrm>
            <a:off x="5688866" y="3369015"/>
            <a:ext cx="1109566" cy="1046796"/>
          </a:xfrm>
          <a:prstGeom prst="wedgeRoundRectCallout">
            <a:avLst>
              <a:gd name="adj1" fmla="val -124493"/>
              <a:gd name="adj2" fmla="val 2586"/>
              <a:gd name="adj3" fmla="val 16667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en-US" sz="1400" dirty="0"/>
          </a:p>
        </p:txBody>
      </p:sp>
      <p:sp>
        <p:nvSpPr>
          <p:cNvPr id="100" name="Speech Bubble: Rectangle with Corners Rounded 99"/>
          <p:cNvSpPr/>
          <p:nvPr/>
        </p:nvSpPr>
        <p:spPr>
          <a:xfrm>
            <a:off x="5589379" y="1400875"/>
            <a:ext cx="1382300" cy="1583077"/>
          </a:xfrm>
          <a:prstGeom prst="wedgeRoundRectCallout">
            <a:avLst>
              <a:gd name="adj1" fmla="val -85165"/>
              <a:gd name="adj2" fmla="val 69140"/>
              <a:gd name="adj3" fmla="val 16667"/>
            </a:avLst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en-US" sz="1400" dirty="0"/>
          </a:p>
        </p:txBody>
      </p:sp>
      <p:sp>
        <p:nvSpPr>
          <p:cNvPr id="3" name="Speech Bubble: Rectangle with Corners Rounded 2"/>
          <p:cNvSpPr/>
          <p:nvPr/>
        </p:nvSpPr>
        <p:spPr>
          <a:xfrm>
            <a:off x="1282165" y="1188887"/>
            <a:ext cx="1266947" cy="1269750"/>
          </a:xfrm>
          <a:prstGeom prst="wedgeRoundRectCallout">
            <a:avLst>
              <a:gd name="adj1" fmla="val 99457"/>
              <a:gd name="adj2" fmla="val 72670"/>
              <a:gd name="adj3" fmla="val 1666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E23E-9022-4929-B297-EB2777CDBB1F}" type="slidenum">
              <a:rPr lang="en-US" smtClean="0"/>
              <a:t>3</a:t>
            </a:fld>
            <a:endParaRPr lang="en-US" dirty="0"/>
          </a:p>
        </p:txBody>
      </p:sp>
      <p:pic>
        <p:nvPicPr>
          <p:cNvPr id="87" name="Grafik 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741" y="1232733"/>
            <a:ext cx="886546" cy="1182058"/>
          </a:xfrm>
          <a:prstGeom prst="rect">
            <a:avLst/>
          </a:prstGeom>
        </p:spPr>
      </p:pic>
      <p:pic>
        <p:nvPicPr>
          <p:cNvPr id="89" name="Grafik 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350" y="1347764"/>
            <a:ext cx="1315066" cy="1753420"/>
          </a:xfrm>
          <a:prstGeom prst="rect">
            <a:avLst/>
          </a:prstGeom>
        </p:spPr>
      </p:pic>
      <p:pic>
        <p:nvPicPr>
          <p:cNvPr id="90" name="Grafik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714" y="1446977"/>
            <a:ext cx="1248024" cy="1664032"/>
          </a:xfrm>
          <a:prstGeom prst="rect">
            <a:avLst/>
          </a:prstGeom>
        </p:spPr>
      </p:pic>
      <p:pic>
        <p:nvPicPr>
          <p:cNvPr id="91" name="Grafik 10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1202" y="3403704"/>
            <a:ext cx="969819" cy="906396"/>
          </a:xfrm>
          <a:prstGeom prst="rect">
            <a:avLst/>
          </a:prstGeom>
        </p:spPr>
      </p:pic>
      <p:sp>
        <p:nvSpPr>
          <p:cNvPr id="95" name="Rechteck 94"/>
          <p:cNvSpPr/>
          <p:nvPr/>
        </p:nvSpPr>
        <p:spPr>
          <a:xfrm>
            <a:off x="2998595" y="153756"/>
            <a:ext cx="5532733" cy="701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en-US" sz="1400" dirty="0"/>
          </a:p>
        </p:txBody>
      </p:sp>
      <p:sp>
        <p:nvSpPr>
          <p:cNvPr id="98" name="Rechteck 97"/>
          <p:cNvSpPr/>
          <p:nvPr/>
        </p:nvSpPr>
        <p:spPr>
          <a:xfrm>
            <a:off x="745514" y="4596021"/>
            <a:ext cx="7490961" cy="438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Do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products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99" name="Speech Bubble: Rectangle with Corners Rounded 98"/>
          <p:cNvSpPr/>
          <p:nvPr/>
        </p:nvSpPr>
        <p:spPr>
          <a:xfrm>
            <a:off x="905803" y="2806358"/>
            <a:ext cx="1627351" cy="1680659"/>
          </a:xfrm>
          <a:prstGeom prst="wedgeRoundRectCallout">
            <a:avLst>
              <a:gd name="adj1" fmla="val 146936"/>
              <a:gd name="adj2" fmla="val -39252"/>
              <a:gd name="adj3" fmla="val 16667"/>
            </a:avLst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2000"/>
              </a:lnSpc>
            </a:pPr>
            <a:endParaRPr lang="en-US" sz="1400" dirty="0"/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3535" y="2887111"/>
            <a:ext cx="1110446" cy="1482456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803" y="3326400"/>
            <a:ext cx="761143" cy="1018321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011" y="3750281"/>
            <a:ext cx="890699" cy="83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0" grpId="0" animBg="1"/>
      <p:bldP spid="3" grpId="0" animBg="1"/>
      <p:bldP spid="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FrieslandCampina</a:t>
            </a:r>
            <a:r>
              <a:rPr lang="de-DE" dirty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E23E-9022-4929-B297-EB2777CDBB1F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242" y="-4146598"/>
            <a:ext cx="4750696" cy="3938514"/>
          </a:xfrm>
          <a:prstGeom prst="rect">
            <a:avLst/>
          </a:prstGeom>
        </p:spPr>
      </p:pic>
      <p:sp>
        <p:nvSpPr>
          <p:cNvPr id="73" name="Rectangle 10">
            <a:extLst/>
          </p:cNvPr>
          <p:cNvSpPr>
            <a:spLocks noChangeArrowheads="1"/>
          </p:cNvSpPr>
          <p:nvPr/>
        </p:nvSpPr>
        <p:spPr bwMode="gray">
          <a:xfrm>
            <a:off x="4645519" y="1487896"/>
            <a:ext cx="1399652" cy="149962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FFFFF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12700" dist="12700" dir="5400000" algn="t" rotWithShape="0">
              <a:prstClr val="black">
                <a:alpha val="20000"/>
              </a:prstClr>
            </a:outerShdw>
          </a:effectLst>
        </p:spPr>
        <p:txBody>
          <a:bodyPr lIns="136067" tIns="144000" rIns="72000" bIns="90711"/>
          <a:lstStyle>
            <a:lvl1pPr marL="190500" indent="-190500"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82563" indent="-182563">
              <a:lnSpc>
                <a:spcPts val="1800"/>
              </a:lnSpc>
              <a:spcBef>
                <a:spcPts val="300"/>
              </a:spcBef>
              <a:buClr>
                <a:srgbClr val="0094D9"/>
              </a:buClr>
              <a:buSzPct val="90000"/>
              <a:buFont typeface="Arial" panose="020B0604020202020204" pitchFamily="34" charset="0"/>
              <a:buChar char="●"/>
              <a:defRPr/>
            </a:pPr>
            <a:endParaRPr lang="en-GB" sz="1600" dirty="0">
              <a:solidFill>
                <a:srgbClr val="3F4043"/>
              </a:solidFill>
              <a:latin typeface="Verdana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05822" y="1495063"/>
            <a:ext cx="2841013" cy="1499627"/>
            <a:chOff x="6075778" y="1486882"/>
            <a:chExt cx="2841013" cy="1499627"/>
          </a:xfrm>
        </p:grpSpPr>
        <p:sp>
          <p:nvSpPr>
            <p:cNvPr id="69" name="Rectangle 10">
              <a:extLst/>
            </p:cNvPr>
            <p:cNvSpPr>
              <a:spLocks noChangeArrowheads="1"/>
            </p:cNvSpPr>
            <p:nvPr/>
          </p:nvSpPr>
          <p:spPr bwMode="gray">
            <a:xfrm>
              <a:off x="6075778" y="1486882"/>
              <a:ext cx="2841013" cy="1499627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FFFFFF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>
              <a:outerShdw blurRad="12700" dist="12700" dir="5400000" algn="t" rotWithShape="0">
                <a:prstClr val="black">
                  <a:alpha val="20000"/>
                </a:prstClr>
              </a:outerShdw>
            </a:effectLst>
          </p:spPr>
          <p:txBody>
            <a:bodyPr lIns="136067" tIns="144000" rIns="72000" bIns="90711"/>
            <a:lstStyle>
              <a:lvl1pPr marL="190500" indent="-190500"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182563" indent="-182563">
                <a:lnSpc>
                  <a:spcPts val="1800"/>
                </a:lnSpc>
                <a:spcBef>
                  <a:spcPts val="300"/>
                </a:spcBef>
                <a:buClr>
                  <a:srgbClr val="0094D9"/>
                </a:buClr>
                <a:buSzPct val="90000"/>
                <a:buFont typeface="Arial" panose="020B0604020202020204" pitchFamily="34" charset="0"/>
                <a:buChar char="●"/>
                <a:defRPr/>
              </a:pPr>
              <a:endParaRPr lang="en-GB" sz="1600" dirty="0">
                <a:solidFill>
                  <a:srgbClr val="3F4043"/>
                </a:solidFill>
                <a:latin typeface="Verdana" pitchFamily="34" charset="0"/>
              </a:endParaRPr>
            </a:p>
          </p:txBody>
        </p:sp>
        <p:sp>
          <p:nvSpPr>
            <p:cNvPr id="74" name="Tijdelijke aanduiding voor tekst 2"/>
            <p:cNvSpPr txBox="1">
              <a:spLocks/>
            </p:cNvSpPr>
            <p:nvPr/>
          </p:nvSpPr>
          <p:spPr>
            <a:xfrm>
              <a:off x="6599577" y="2557647"/>
              <a:ext cx="847431" cy="42491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ts val="300"/>
                </a:spcBef>
                <a:buFont typeface="Arial" pitchFamily="34" charset="0"/>
                <a:buNone/>
                <a:defRPr sz="20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342900" indent="-342900" algn="l" defTabSz="914400" rtl="0" eaLnBrk="1" latinLnBrk="0" hangingPunct="1">
                <a:spcBef>
                  <a:spcPts val="300"/>
                </a:spcBef>
                <a:buClr>
                  <a:schemeClr val="tx1"/>
                </a:buClr>
                <a:buSzPct val="100000"/>
                <a:buFont typeface="Verdana" pitchFamily="34" charset="0"/>
                <a:buChar char="●"/>
                <a:defRPr sz="20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720725" indent="-365125" algn="l" defTabSz="914400" rtl="0" eaLnBrk="1" latinLnBrk="0" hangingPunct="1">
                <a:spcBef>
                  <a:spcPts val="300"/>
                </a:spcBef>
                <a:buClr>
                  <a:schemeClr val="tx1"/>
                </a:buClr>
                <a:buFont typeface="Verdana" pitchFamily="34" charset="0"/>
                <a:buChar char="–"/>
                <a:defRPr sz="18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063625" indent="-342900" algn="l" defTabSz="914400" rtl="0" eaLnBrk="1" latinLnBrk="0" hangingPunct="1">
                <a:spcBef>
                  <a:spcPts val="300"/>
                </a:spcBef>
                <a:buClr>
                  <a:schemeClr val="tx1"/>
                </a:buClr>
                <a:buFont typeface="Verdana" pitchFamily="34" charset="0"/>
                <a:buChar char="»"/>
                <a:defRPr sz="16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431925" indent="-355600" algn="l" defTabSz="914400" rtl="0" eaLnBrk="1" latinLnBrk="0" hangingPunct="1">
                <a:spcBef>
                  <a:spcPts val="300"/>
                </a:spcBef>
                <a:buClr>
                  <a:schemeClr val="tx2"/>
                </a:buClr>
                <a:buFont typeface="Verdana" pitchFamily="34" charset="0"/>
                <a:buChar char="›"/>
                <a:defRPr sz="16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400" b="1" dirty="0">
                  <a:solidFill>
                    <a:schemeClr val="accent6"/>
                  </a:solidFill>
                </a:rPr>
                <a:t>100 </a:t>
              </a:r>
            </a:p>
          </p:txBody>
        </p:sp>
        <p:sp>
          <p:nvSpPr>
            <p:cNvPr id="75" name="Tijdelijke aanduiding voor tekst 2"/>
            <p:cNvSpPr txBox="1">
              <a:spLocks/>
            </p:cNvSpPr>
            <p:nvPr/>
          </p:nvSpPr>
          <p:spPr>
            <a:xfrm>
              <a:off x="6236082" y="2324899"/>
              <a:ext cx="2384005" cy="240155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ts val="300"/>
                </a:spcBef>
                <a:buFont typeface="Arial" pitchFamily="34" charset="0"/>
                <a:buNone/>
                <a:defRPr sz="20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342900" indent="-342900" algn="l" defTabSz="914400" rtl="0" eaLnBrk="1" latinLnBrk="0" hangingPunct="1">
                <a:spcBef>
                  <a:spcPts val="300"/>
                </a:spcBef>
                <a:buClr>
                  <a:schemeClr val="tx1"/>
                </a:buClr>
                <a:buSzPct val="100000"/>
                <a:buFont typeface="Verdana" pitchFamily="34" charset="0"/>
                <a:buChar char="●"/>
                <a:defRPr sz="20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720725" indent="-365125" algn="l" defTabSz="914400" rtl="0" eaLnBrk="1" latinLnBrk="0" hangingPunct="1">
                <a:spcBef>
                  <a:spcPts val="300"/>
                </a:spcBef>
                <a:buClr>
                  <a:schemeClr val="tx1"/>
                </a:buClr>
                <a:buFont typeface="Verdana" pitchFamily="34" charset="0"/>
                <a:buChar char="–"/>
                <a:defRPr sz="18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063625" indent="-342900" algn="l" defTabSz="914400" rtl="0" eaLnBrk="1" latinLnBrk="0" hangingPunct="1">
                <a:spcBef>
                  <a:spcPts val="300"/>
                </a:spcBef>
                <a:buClr>
                  <a:schemeClr val="tx1"/>
                </a:buClr>
                <a:buFont typeface="Verdana" pitchFamily="34" charset="0"/>
                <a:buChar char="»"/>
                <a:defRPr sz="16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431925" indent="-355600" algn="l" defTabSz="914400" rtl="0" eaLnBrk="1" latinLnBrk="0" hangingPunct="1">
                <a:spcBef>
                  <a:spcPts val="300"/>
                </a:spcBef>
                <a:buClr>
                  <a:schemeClr val="tx2"/>
                </a:buClr>
                <a:buFont typeface="Verdana" pitchFamily="34" charset="0"/>
                <a:buChar char="›"/>
                <a:defRPr sz="16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accent6"/>
                  </a:solidFill>
                </a:rPr>
                <a:t>Export to over</a:t>
              </a:r>
            </a:p>
          </p:txBody>
        </p:sp>
        <p:sp>
          <p:nvSpPr>
            <p:cNvPr id="76" name="Tijdelijke aanduiding voor tekst 2"/>
            <p:cNvSpPr txBox="1">
              <a:spLocks/>
            </p:cNvSpPr>
            <p:nvPr/>
          </p:nvSpPr>
          <p:spPr>
            <a:xfrm>
              <a:off x="7254391" y="2651003"/>
              <a:ext cx="1129090" cy="30510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ts val="300"/>
                </a:spcBef>
                <a:buFont typeface="Arial" pitchFamily="34" charset="0"/>
                <a:buNone/>
                <a:defRPr sz="20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342900" indent="-342900" algn="l" defTabSz="914400" rtl="0" eaLnBrk="1" latinLnBrk="0" hangingPunct="1">
                <a:spcBef>
                  <a:spcPts val="300"/>
                </a:spcBef>
                <a:buClr>
                  <a:schemeClr val="tx1"/>
                </a:buClr>
                <a:buSzPct val="100000"/>
                <a:buFont typeface="Verdana" pitchFamily="34" charset="0"/>
                <a:buChar char="●"/>
                <a:defRPr sz="20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720725" indent="-365125" algn="l" defTabSz="914400" rtl="0" eaLnBrk="1" latinLnBrk="0" hangingPunct="1">
                <a:spcBef>
                  <a:spcPts val="300"/>
                </a:spcBef>
                <a:buClr>
                  <a:schemeClr val="tx1"/>
                </a:buClr>
                <a:buFont typeface="Verdana" pitchFamily="34" charset="0"/>
                <a:buChar char="–"/>
                <a:defRPr sz="18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063625" indent="-342900" algn="l" defTabSz="914400" rtl="0" eaLnBrk="1" latinLnBrk="0" hangingPunct="1">
                <a:spcBef>
                  <a:spcPts val="300"/>
                </a:spcBef>
                <a:buClr>
                  <a:schemeClr val="tx1"/>
                </a:buClr>
                <a:buFont typeface="Verdana" pitchFamily="34" charset="0"/>
                <a:buChar char="»"/>
                <a:defRPr sz="16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431925" indent="-355600" algn="l" defTabSz="914400" rtl="0" eaLnBrk="1" latinLnBrk="0" hangingPunct="1">
                <a:spcBef>
                  <a:spcPts val="300"/>
                </a:spcBef>
                <a:buClr>
                  <a:schemeClr val="tx2"/>
                </a:buClr>
                <a:buFont typeface="Verdana" pitchFamily="34" charset="0"/>
                <a:buChar char="›"/>
                <a:defRPr sz="16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accent6"/>
                  </a:solidFill>
                </a:rPr>
                <a:t>countries</a:t>
              </a:r>
            </a:p>
          </p:txBody>
        </p:sp>
        <p:pic>
          <p:nvPicPr>
            <p:cNvPr id="7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121" y="1593981"/>
              <a:ext cx="1828111" cy="586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45446" y="1466746"/>
            <a:ext cx="1502845" cy="1499627"/>
            <a:chOff x="245446" y="1466746"/>
            <a:chExt cx="1502845" cy="1499627"/>
          </a:xfrm>
        </p:grpSpPr>
        <p:sp>
          <p:nvSpPr>
            <p:cNvPr id="70" name="Rectangle 10">
              <a:extLst/>
            </p:cNvPr>
            <p:cNvSpPr>
              <a:spLocks noChangeArrowheads="1"/>
            </p:cNvSpPr>
            <p:nvPr/>
          </p:nvSpPr>
          <p:spPr bwMode="gray">
            <a:xfrm>
              <a:off x="249495" y="1466746"/>
              <a:ext cx="1399652" cy="1499627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FFFFFF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>
              <a:outerShdw blurRad="12700" dist="12700" dir="5400000" algn="t" rotWithShape="0">
                <a:prstClr val="black">
                  <a:alpha val="20000"/>
                </a:prstClr>
              </a:outerShdw>
            </a:effectLst>
          </p:spPr>
          <p:txBody>
            <a:bodyPr lIns="136067" tIns="144000" rIns="72000" bIns="90711"/>
            <a:lstStyle>
              <a:lvl1pPr marL="190500" indent="-190500"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182563" indent="-182563">
                <a:lnSpc>
                  <a:spcPts val="1800"/>
                </a:lnSpc>
                <a:spcBef>
                  <a:spcPts val="300"/>
                </a:spcBef>
                <a:buClr>
                  <a:srgbClr val="0094D9"/>
                </a:buClr>
                <a:buSzPct val="90000"/>
                <a:buFont typeface="Arial" panose="020B0604020202020204" pitchFamily="34" charset="0"/>
                <a:buChar char="●"/>
                <a:defRPr/>
              </a:pPr>
              <a:endParaRPr lang="en-GB" sz="1600" dirty="0">
                <a:solidFill>
                  <a:srgbClr val="3F4043"/>
                </a:solidFill>
                <a:latin typeface="Verdana" pitchFamily="34" charset="0"/>
              </a:endParaRPr>
            </a:p>
          </p:txBody>
        </p:sp>
        <p:grpSp>
          <p:nvGrpSpPr>
            <p:cNvPr id="78" name="Group 2"/>
            <p:cNvGrpSpPr/>
            <p:nvPr/>
          </p:nvGrpSpPr>
          <p:grpSpPr>
            <a:xfrm>
              <a:off x="245446" y="1524516"/>
              <a:ext cx="1502845" cy="1102940"/>
              <a:chOff x="3053892" y="1275246"/>
              <a:chExt cx="3002347" cy="2203427"/>
            </a:xfrm>
          </p:grpSpPr>
          <p:sp>
            <p:nvSpPr>
              <p:cNvPr id="79" name="Tijdelijke aanduiding voor tekst 2"/>
              <p:cNvSpPr txBox="1">
                <a:spLocks/>
              </p:cNvSpPr>
              <p:nvPr/>
            </p:nvSpPr>
            <p:spPr>
              <a:xfrm>
                <a:off x="3177196" y="2991024"/>
                <a:ext cx="1327619" cy="48764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ts val="300"/>
                  </a:spcBef>
                  <a:buFont typeface="Arial" pitchFamily="34" charset="0"/>
                  <a:buNone/>
                  <a:defRPr sz="20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342900" indent="-342900" algn="l" defTabSz="914400" rtl="0" eaLnBrk="1" latinLnBrk="0" hangingPunct="1">
                  <a:spcBef>
                    <a:spcPts val="300"/>
                  </a:spcBef>
                  <a:buClr>
                    <a:schemeClr val="tx1"/>
                  </a:buClr>
                  <a:buSzPct val="100000"/>
                  <a:buFont typeface="Verdana" pitchFamily="34" charset="0"/>
                  <a:buChar char="●"/>
                  <a:defRPr sz="20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720725" indent="-365125" algn="l" defTabSz="914400" rtl="0" eaLnBrk="1" latinLnBrk="0" hangingPunct="1">
                  <a:spcBef>
                    <a:spcPts val="300"/>
                  </a:spcBef>
                  <a:buClr>
                    <a:schemeClr val="tx1"/>
                  </a:buClr>
                  <a:buFont typeface="Verdana" pitchFamily="34" charset="0"/>
                  <a:buChar char="–"/>
                  <a:defRPr sz="18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1063625" indent="-342900" algn="l" defTabSz="914400" rtl="0" eaLnBrk="1" latinLnBrk="0" hangingPunct="1">
                  <a:spcBef>
                    <a:spcPts val="300"/>
                  </a:spcBef>
                  <a:buClr>
                    <a:schemeClr val="tx1"/>
                  </a:buClr>
                  <a:buFont typeface="Verdana" pitchFamily="34" charset="0"/>
                  <a:buChar char="»"/>
                  <a:defRPr sz="16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1431925" indent="-355600" algn="l" defTabSz="914400" rtl="0" eaLnBrk="1" latinLnBrk="0" hangingPunct="1">
                  <a:spcBef>
                    <a:spcPts val="300"/>
                  </a:spcBef>
                  <a:buClr>
                    <a:schemeClr val="tx2"/>
                  </a:buClr>
                  <a:buFont typeface="Verdana" pitchFamily="34" charset="0"/>
                  <a:buChar char="›"/>
                  <a:defRPr sz="16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400" b="1" dirty="0">
                    <a:solidFill>
                      <a:schemeClr val="accent5"/>
                    </a:solidFill>
                  </a:rPr>
                  <a:t>33</a:t>
                </a:r>
                <a:endParaRPr lang="en-GB" sz="1400" b="1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80" name="Tijdelijke aanduiding voor tekst 2"/>
              <p:cNvSpPr txBox="1">
                <a:spLocks/>
              </p:cNvSpPr>
              <p:nvPr/>
            </p:nvSpPr>
            <p:spPr>
              <a:xfrm>
                <a:off x="3053892" y="2582409"/>
                <a:ext cx="2804278" cy="307980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ts val="300"/>
                  </a:spcBef>
                  <a:buFont typeface="Arial" pitchFamily="34" charset="0"/>
                  <a:buNone/>
                  <a:defRPr sz="20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342900" indent="-342900" algn="l" defTabSz="914400" rtl="0" eaLnBrk="1" latinLnBrk="0" hangingPunct="1">
                  <a:spcBef>
                    <a:spcPts val="300"/>
                  </a:spcBef>
                  <a:buClr>
                    <a:schemeClr val="tx1"/>
                  </a:buClr>
                  <a:buSzPct val="100000"/>
                  <a:buFont typeface="Verdana" pitchFamily="34" charset="0"/>
                  <a:buChar char="●"/>
                  <a:defRPr sz="20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720725" indent="-365125" algn="l" defTabSz="914400" rtl="0" eaLnBrk="1" latinLnBrk="0" hangingPunct="1">
                  <a:spcBef>
                    <a:spcPts val="300"/>
                  </a:spcBef>
                  <a:buClr>
                    <a:schemeClr val="tx1"/>
                  </a:buClr>
                  <a:buFont typeface="Verdana" pitchFamily="34" charset="0"/>
                  <a:buChar char="–"/>
                  <a:defRPr sz="18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1063625" indent="-342900" algn="l" defTabSz="914400" rtl="0" eaLnBrk="1" latinLnBrk="0" hangingPunct="1">
                  <a:spcBef>
                    <a:spcPts val="300"/>
                  </a:spcBef>
                  <a:buClr>
                    <a:schemeClr val="tx1"/>
                  </a:buClr>
                  <a:buFont typeface="Verdana" pitchFamily="34" charset="0"/>
                  <a:buChar char="»"/>
                  <a:defRPr sz="16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1431925" indent="-355600" algn="l" defTabSz="914400" rtl="0" eaLnBrk="1" latinLnBrk="0" hangingPunct="1">
                  <a:spcBef>
                    <a:spcPts val="300"/>
                  </a:spcBef>
                  <a:buClr>
                    <a:schemeClr val="tx2"/>
                  </a:buClr>
                  <a:buFont typeface="Verdana" pitchFamily="34" charset="0"/>
                  <a:buChar char="›"/>
                  <a:defRPr sz="16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400" dirty="0">
                    <a:solidFill>
                      <a:schemeClr val="accent5"/>
                    </a:solidFill>
                  </a:rPr>
                  <a:t>Facilities in</a:t>
                </a:r>
              </a:p>
            </p:txBody>
          </p:sp>
          <p:sp>
            <p:nvSpPr>
              <p:cNvPr id="81" name="Tijdelijke aanduiding voor tekst 2"/>
              <p:cNvSpPr txBox="1">
                <a:spLocks/>
              </p:cNvSpPr>
              <p:nvPr/>
            </p:nvSpPr>
            <p:spPr>
              <a:xfrm>
                <a:off x="4033973" y="3132504"/>
                <a:ext cx="2022266" cy="294932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ts val="300"/>
                  </a:spcBef>
                  <a:buFont typeface="Arial" pitchFamily="34" charset="0"/>
                  <a:buNone/>
                  <a:defRPr sz="20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342900" indent="-342900" algn="l" defTabSz="914400" rtl="0" eaLnBrk="1" latinLnBrk="0" hangingPunct="1">
                  <a:spcBef>
                    <a:spcPts val="300"/>
                  </a:spcBef>
                  <a:buClr>
                    <a:schemeClr val="tx1"/>
                  </a:buClr>
                  <a:buSzPct val="100000"/>
                  <a:buFont typeface="Verdana" pitchFamily="34" charset="0"/>
                  <a:buChar char="●"/>
                  <a:defRPr sz="20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720725" indent="-365125" algn="l" defTabSz="914400" rtl="0" eaLnBrk="1" latinLnBrk="0" hangingPunct="1">
                  <a:spcBef>
                    <a:spcPts val="300"/>
                  </a:spcBef>
                  <a:buClr>
                    <a:schemeClr val="tx1"/>
                  </a:buClr>
                  <a:buFont typeface="Verdana" pitchFamily="34" charset="0"/>
                  <a:buChar char="–"/>
                  <a:defRPr sz="18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1063625" indent="-342900" algn="l" defTabSz="914400" rtl="0" eaLnBrk="1" latinLnBrk="0" hangingPunct="1">
                  <a:spcBef>
                    <a:spcPts val="300"/>
                  </a:spcBef>
                  <a:buClr>
                    <a:schemeClr val="tx1"/>
                  </a:buClr>
                  <a:buFont typeface="Verdana" pitchFamily="34" charset="0"/>
                  <a:buChar char="»"/>
                  <a:defRPr sz="16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1431925" indent="-355600" algn="l" defTabSz="914400" rtl="0" eaLnBrk="1" latinLnBrk="0" hangingPunct="1">
                  <a:spcBef>
                    <a:spcPts val="300"/>
                  </a:spcBef>
                  <a:buClr>
                    <a:schemeClr val="tx2"/>
                  </a:buClr>
                  <a:buFont typeface="Verdana" pitchFamily="34" charset="0"/>
                  <a:buChar char="›"/>
                  <a:defRPr sz="16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400" dirty="0">
                    <a:solidFill>
                      <a:schemeClr val="accent5"/>
                    </a:solidFill>
                  </a:rPr>
                  <a:t>countries</a:t>
                </a:r>
              </a:p>
            </p:txBody>
          </p:sp>
          <p:pic>
            <p:nvPicPr>
              <p:cNvPr id="82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5837" y="1275246"/>
                <a:ext cx="1054100" cy="1238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6" name="Group 5"/>
          <p:cNvGrpSpPr/>
          <p:nvPr/>
        </p:nvGrpSpPr>
        <p:grpSpPr>
          <a:xfrm>
            <a:off x="1669546" y="1477611"/>
            <a:ext cx="1482057" cy="1499627"/>
            <a:chOff x="1669546" y="1477611"/>
            <a:chExt cx="1482057" cy="1499627"/>
          </a:xfrm>
        </p:grpSpPr>
        <p:sp>
          <p:nvSpPr>
            <p:cNvPr id="71" name="Rectangle 10">
              <a:extLst/>
            </p:cNvPr>
            <p:cNvSpPr>
              <a:spLocks noChangeArrowheads="1"/>
            </p:cNvSpPr>
            <p:nvPr/>
          </p:nvSpPr>
          <p:spPr bwMode="gray">
            <a:xfrm>
              <a:off x="1710748" y="1477611"/>
              <a:ext cx="1399652" cy="1499627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FFFFFF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>
              <a:outerShdw blurRad="12700" dist="12700" dir="5400000" algn="t" rotWithShape="0">
                <a:prstClr val="black">
                  <a:alpha val="20000"/>
                </a:prstClr>
              </a:outerShdw>
            </a:effectLst>
          </p:spPr>
          <p:txBody>
            <a:bodyPr lIns="136067" tIns="144000" rIns="72000" bIns="90711"/>
            <a:lstStyle>
              <a:lvl1pPr marL="190500" indent="-190500"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182563" indent="-182563">
                <a:lnSpc>
                  <a:spcPts val="1800"/>
                </a:lnSpc>
                <a:spcBef>
                  <a:spcPts val="300"/>
                </a:spcBef>
                <a:buClr>
                  <a:srgbClr val="0094D9"/>
                </a:buClr>
                <a:buSzPct val="90000"/>
                <a:buFont typeface="Arial" panose="020B0604020202020204" pitchFamily="34" charset="0"/>
                <a:buChar char="●"/>
                <a:defRPr/>
              </a:pPr>
              <a:endParaRPr lang="en-GB" sz="1600" dirty="0">
                <a:solidFill>
                  <a:srgbClr val="3F4043"/>
                </a:solidFill>
                <a:latin typeface="Verdana" pitchFamily="34" charset="0"/>
              </a:endParaRPr>
            </a:p>
          </p:txBody>
        </p:sp>
        <p:sp>
          <p:nvSpPr>
            <p:cNvPr id="83" name="Tijdelijke aanduiding voor tekst 2"/>
            <p:cNvSpPr txBox="1">
              <a:spLocks/>
            </p:cNvSpPr>
            <p:nvPr/>
          </p:nvSpPr>
          <p:spPr>
            <a:xfrm>
              <a:off x="1669546" y="2462876"/>
              <a:ext cx="1482057" cy="12385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ts val="300"/>
                </a:spcBef>
                <a:buFont typeface="Arial" pitchFamily="34" charset="0"/>
                <a:buNone/>
                <a:defRPr sz="20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342900" indent="-342900" algn="l" defTabSz="914400" rtl="0" eaLnBrk="1" latinLnBrk="0" hangingPunct="1">
                <a:spcBef>
                  <a:spcPts val="300"/>
                </a:spcBef>
                <a:buClr>
                  <a:schemeClr val="tx1"/>
                </a:buClr>
                <a:buSzPct val="100000"/>
                <a:buFont typeface="Verdana" pitchFamily="34" charset="0"/>
                <a:buChar char="●"/>
                <a:defRPr sz="20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720725" indent="-365125" algn="l" defTabSz="914400" rtl="0" eaLnBrk="1" latinLnBrk="0" hangingPunct="1">
                <a:spcBef>
                  <a:spcPts val="300"/>
                </a:spcBef>
                <a:buClr>
                  <a:schemeClr val="tx1"/>
                </a:buClr>
                <a:buFont typeface="Verdana" pitchFamily="34" charset="0"/>
                <a:buChar char="–"/>
                <a:defRPr sz="18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063625" indent="-342900" algn="l" defTabSz="914400" rtl="0" eaLnBrk="1" latinLnBrk="0" hangingPunct="1">
                <a:spcBef>
                  <a:spcPts val="300"/>
                </a:spcBef>
                <a:buClr>
                  <a:schemeClr val="tx1"/>
                </a:buClr>
                <a:buFont typeface="Verdana" pitchFamily="34" charset="0"/>
                <a:buChar char="»"/>
                <a:defRPr sz="16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431925" indent="-355600" algn="l" defTabSz="914400" rtl="0" eaLnBrk="1" latinLnBrk="0" hangingPunct="1">
                <a:spcBef>
                  <a:spcPts val="300"/>
                </a:spcBef>
                <a:buClr>
                  <a:schemeClr val="tx2"/>
                </a:buClr>
                <a:buFont typeface="Verdana" pitchFamily="34" charset="0"/>
                <a:buChar char="›"/>
                <a:defRPr sz="16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>
                  <a:solidFill>
                    <a:schemeClr val="accent4"/>
                  </a:solidFill>
                </a:rPr>
                <a:t>employees</a:t>
              </a:r>
            </a:p>
          </p:txBody>
        </p:sp>
        <p:sp>
          <p:nvSpPr>
            <p:cNvPr id="84" name="Tijdelijke aanduiding voor tekst 2"/>
            <p:cNvSpPr txBox="1">
              <a:spLocks/>
            </p:cNvSpPr>
            <p:nvPr/>
          </p:nvSpPr>
          <p:spPr>
            <a:xfrm>
              <a:off x="1710748" y="2126420"/>
              <a:ext cx="1399146" cy="21875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ts val="300"/>
                </a:spcBef>
                <a:buFont typeface="Arial" pitchFamily="34" charset="0"/>
                <a:buNone/>
                <a:defRPr sz="20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342900" indent="-342900" algn="l" defTabSz="914400" rtl="0" eaLnBrk="1" latinLnBrk="0" hangingPunct="1">
                <a:spcBef>
                  <a:spcPts val="300"/>
                </a:spcBef>
                <a:buClr>
                  <a:schemeClr val="tx1"/>
                </a:buClr>
                <a:buSzPct val="100000"/>
                <a:buFont typeface="Verdana" pitchFamily="34" charset="0"/>
                <a:buChar char="●"/>
                <a:defRPr sz="20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720725" indent="-365125" algn="l" defTabSz="914400" rtl="0" eaLnBrk="1" latinLnBrk="0" hangingPunct="1">
                <a:spcBef>
                  <a:spcPts val="300"/>
                </a:spcBef>
                <a:buClr>
                  <a:schemeClr val="tx1"/>
                </a:buClr>
                <a:buFont typeface="Verdana" pitchFamily="34" charset="0"/>
                <a:buChar char="–"/>
                <a:defRPr sz="18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063625" indent="-342900" algn="l" defTabSz="914400" rtl="0" eaLnBrk="1" latinLnBrk="0" hangingPunct="1">
                <a:spcBef>
                  <a:spcPts val="300"/>
                </a:spcBef>
                <a:buClr>
                  <a:schemeClr val="tx1"/>
                </a:buClr>
                <a:buFont typeface="Verdana" pitchFamily="34" charset="0"/>
                <a:buChar char="»"/>
                <a:defRPr sz="16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431925" indent="-355600" algn="l" defTabSz="914400" rtl="0" eaLnBrk="1" latinLnBrk="0" hangingPunct="1">
                <a:spcBef>
                  <a:spcPts val="300"/>
                </a:spcBef>
                <a:buClr>
                  <a:schemeClr val="tx2"/>
                </a:buClr>
                <a:buFont typeface="Verdana" pitchFamily="34" charset="0"/>
                <a:buChar char="›"/>
                <a:defRPr sz="16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400" b="1" dirty="0">
                  <a:solidFill>
                    <a:schemeClr val="accent4"/>
                  </a:solidFill>
                </a:rPr>
                <a:t>21,927</a:t>
              </a:r>
              <a:endParaRPr lang="en-GB" sz="1600" b="1" dirty="0">
                <a:solidFill>
                  <a:schemeClr val="accent4"/>
                </a:solidFill>
              </a:endParaRPr>
            </a:p>
          </p:txBody>
        </p:sp>
        <p:pic>
          <p:nvPicPr>
            <p:cNvPr id="85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937" y="1495063"/>
              <a:ext cx="898018" cy="590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3092476" y="1482262"/>
            <a:ext cx="1557375" cy="1499627"/>
            <a:chOff x="3109894" y="1482262"/>
            <a:chExt cx="1557375" cy="1499627"/>
          </a:xfrm>
        </p:grpSpPr>
        <p:sp>
          <p:nvSpPr>
            <p:cNvPr id="72" name="Rectangle 10">
              <a:extLst/>
            </p:cNvPr>
            <p:cNvSpPr>
              <a:spLocks noChangeArrowheads="1"/>
            </p:cNvSpPr>
            <p:nvPr/>
          </p:nvSpPr>
          <p:spPr bwMode="gray">
            <a:xfrm>
              <a:off x="3191147" y="1482262"/>
              <a:ext cx="1399652" cy="1499627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FFFFFF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>
              <a:outerShdw blurRad="12700" dist="12700" dir="5400000" algn="t" rotWithShape="0">
                <a:prstClr val="black">
                  <a:alpha val="20000"/>
                </a:prstClr>
              </a:outerShdw>
            </a:effectLst>
          </p:spPr>
          <p:txBody>
            <a:bodyPr lIns="136067" tIns="144000" rIns="72000" bIns="90711"/>
            <a:lstStyle>
              <a:lvl1pPr marL="190500" indent="-190500"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182563" indent="-182563">
                <a:lnSpc>
                  <a:spcPts val="1800"/>
                </a:lnSpc>
                <a:spcBef>
                  <a:spcPts val="300"/>
                </a:spcBef>
                <a:buClr>
                  <a:srgbClr val="0094D9"/>
                </a:buClr>
                <a:buSzPct val="90000"/>
                <a:buFont typeface="Arial" panose="020B0604020202020204" pitchFamily="34" charset="0"/>
                <a:buChar char="●"/>
                <a:defRPr/>
              </a:pPr>
              <a:endParaRPr lang="en-GB" sz="1600" dirty="0">
                <a:solidFill>
                  <a:srgbClr val="3F4043"/>
                </a:solidFill>
                <a:latin typeface="Verdana" pitchFamily="34" charset="0"/>
              </a:endParaRPr>
            </a:p>
          </p:txBody>
        </p:sp>
        <p:sp>
          <p:nvSpPr>
            <p:cNvPr id="86" name="Tijdelijke aanduiding voor tekst 2"/>
            <p:cNvSpPr txBox="1">
              <a:spLocks/>
            </p:cNvSpPr>
            <p:nvPr/>
          </p:nvSpPr>
          <p:spPr>
            <a:xfrm>
              <a:off x="3109894" y="2462876"/>
              <a:ext cx="1557375" cy="20985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ts val="300"/>
                </a:spcBef>
                <a:buFont typeface="Arial" pitchFamily="34" charset="0"/>
                <a:buNone/>
                <a:defRPr sz="20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342900" indent="-342900" algn="l" defTabSz="914400" rtl="0" eaLnBrk="1" latinLnBrk="0" hangingPunct="1">
                <a:spcBef>
                  <a:spcPts val="300"/>
                </a:spcBef>
                <a:buClr>
                  <a:schemeClr val="tx1"/>
                </a:buClr>
                <a:buSzPct val="100000"/>
                <a:buFont typeface="Verdana" pitchFamily="34" charset="0"/>
                <a:buChar char="●"/>
                <a:defRPr sz="20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720725" indent="-365125" algn="l" defTabSz="914400" rtl="0" eaLnBrk="1" latinLnBrk="0" hangingPunct="1">
                <a:spcBef>
                  <a:spcPts val="300"/>
                </a:spcBef>
                <a:buClr>
                  <a:schemeClr val="tx1"/>
                </a:buClr>
                <a:buFont typeface="Verdana" pitchFamily="34" charset="0"/>
                <a:buChar char="–"/>
                <a:defRPr sz="18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063625" indent="-342900" algn="l" defTabSz="914400" rtl="0" eaLnBrk="1" latinLnBrk="0" hangingPunct="1">
                <a:spcBef>
                  <a:spcPts val="300"/>
                </a:spcBef>
                <a:buClr>
                  <a:schemeClr val="tx1"/>
                </a:buClr>
                <a:buFont typeface="Verdana" pitchFamily="34" charset="0"/>
                <a:buChar char="»"/>
                <a:defRPr sz="16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431925" indent="-355600" algn="l" defTabSz="914400" rtl="0" eaLnBrk="1" latinLnBrk="0" hangingPunct="1">
                <a:spcBef>
                  <a:spcPts val="300"/>
                </a:spcBef>
                <a:buClr>
                  <a:schemeClr val="tx2"/>
                </a:buClr>
                <a:buFont typeface="Verdana" pitchFamily="34" charset="0"/>
                <a:buChar char="›"/>
                <a:defRPr sz="16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member dairy farmers</a:t>
              </a:r>
              <a:r>
                <a:rPr lang="en-GB" sz="1200" dirty="0">
                  <a:solidFill>
                    <a:schemeClr val="tx1"/>
                  </a:solidFill>
                </a:rPr>
                <a:t> </a:t>
              </a:r>
              <a:br>
                <a:rPr lang="en-GB" sz="1200" dirty="0">
                  <a:solidFill>
                    <a:schemeClr val="tx1"/>
                  </a:solidFill>
                </a:rPr>
              </a:b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87" name="Tijdelijke aanduiding voor tekst 2"/>
            <p:cNvSpPr txBox="1">
              <a:spLocks/>
            </p:cNvSpPr>
            <p:nvPr/>
          </p:nvSpPr>
          <p:spPr>
            <a:xfrm>
              <a:off x="3191147" y="2131071"/>
              <a:ext cx="1399652" cy="28220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ts val="300"/>
                </a:spcBef>
                <a:buFont typeface="Arial" pitchFamily="34" charset="0"/>
                <a:buNone/>
                <a:defRPr sz="20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342900" indent="-342900" algn="l" defTabSz="914400" rtl="0" eaLnBrk="1" latinLnBrk="0" hangingPunct="1">
                <a:spcBef>
                  <a:spcPts val="300"/>
                </a:spcBef>
                <a:buClr>
                  <a:schemeClr val="tx1"/>
                </a:buClr>
                <a:buSzPct val="100000"/>
                <a:buFont typeface="Verdana" pitchFamily="34" charset="0"/>
                <a:buChar char="●"/>
                <a:defRPr sz="20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720725" indent="-365125" algn="l" defTabSz="914400" rtl="0" eaLnBrk="1" latinLnBrk="0" hangingPunct="1">
                <a:spcBef>
                  <a:spcPts val="300"/>
                </a:spcBef>
                <a:buClr>
                  <a:schemeClr val="tx1"/>
                </a:buClr>
                <a:buFont typeface="Verdana" pitchFamily="34" charset="0"/>
                <a:buChar char="–"/>
                <a:defRPr sz="18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063625" indent="-342900" algn="l" defTabSz="914400" rtl="0" eaLnBrk="1" latinLnBrk="0" hangingPunct="1">
                <a:spcBef>
                  <a:spcPts val="300"/>
                </a:spcBef>
                <a:buClr>
                  <a:schemeClr val="tx1"/>
                </a:buClr>
                <a:buFont typeface="Verdana" pitchFamily="34" charset="0"/>
                <a:buChar char="»"/>
                <a:defRPr sz="16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431925" indent="-355600" algn="l" defTabSz="914400" rtl="0" eaLnBrk="1" latinLnBrk="0" hangingPunct="1">
                <a:spcBef>
                  <a:spcPts val="300"/>
                </a:spcBef>
                <a:buClr>
                  <a:schemeClr val="tx2"/>
                </a:buClr>
                <a:buFont typeface="Verdana" pitchFamily="34" charset="0"/>
                <a:buChar char="›"/>
                <a:defRPr sz="16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400" b="1" dirty="0">
                  <a:solidFill>
                    <a:schemeClr val="tx1"/>
                  </a:solidFill>
                </a:rPr>
                <a:t>18,906</a:t>
              </a:r>
            </a:p>
          </p:txBody>
        </p:sp>
        <p:pic>
          <p:nvPicPr>
            <p:cNvPr id="88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7747" y="1557025"/>
              <a:ext cx="512541" cy="600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9" name="Group 49"/>
          <p:cNvGrpSpPr/>
          <p:nvPr/>
        </p:nvGrpSpPr>
        <p:grpSpPr>
          <a:xfrm>
            <a:off x="4574870" y="1574319"/>
            <a:ext cx="1567575" cy="1246643"/>
            <a:chOff x="6097756" y="4171101"/>
            <a:chExt cx="3054436" cy="2429093"/>
          </a:xfrm>
        </p:grpSpPr>
        <p:sp>
          <p:nvSpPr>
            <p:cNvPr id="90" name="Tijdelijke aanduiding voor tekst 2"/>
            <p:cNvSpPr txBox="1">
              <a:spLocks/>
            </p:cNvSpPr>
            <p:nvPr/>
          </p:nvSpPr>
          <p:spPr>
            <a:xfrm>
              <a:off x="6097756" y="5770383"/>
              <a:ext cx="3054436" cy="499188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ts val="300"/>
                </a:spcBef>
                <a:buFont typeface="Arial" pitchFamily="34" charset="0"/>
                <a:buNone/>
                <a:defRPr sz="20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342900" indent="-342900" algn="l" defTabSz="914400" rtl="0" eaLnBrk="1" latinLnBrk="0" hangingPunct="1">
                <a:spcBef>
                  <a:spcPts val="300"/>
                </a:spcBef>
                <a:buClr>
                  <a:schemeClr val="tx1"/>
                </a:buClr>
                <a:buSzPct val="100000"/>
                <a:buFont typeface="Verdana" pitchFamily="34" charset="0"/>
                <a:buChar char="●"/>
                <a:defRPr sz="20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720725" indent="-365125" algn="l" defTabSz="914400" rtl="0" eaLnBrk="1" latinLnBrk="0" hangingPunct="1">
                <a:spcBef>
                  <a:spcPts val="300"/>
                </a:spcBef>
                <a:buClr>
                  <a:schemeClr val="tx1"/>
                </a:buClr>
                <a:buFont typeface="Verdana" pitchFamily="34" charset="0"/>
                <a:buChar char="–"/>
                <a:defRPr sz="18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063625" indent="-342900" algn="l" defTabSz="914400" rtl="0" eaLnBrk="1" latinLnBrk="0" hangingPunct="1">
                <a:spcBef>
                  <a:spcPts val="300"/>
                </a:spcBef>
                <a:buClr>
                  <a:schemeClr val="tx1"/>
                </a:buClr>
                <a:buFont typeface="Verdana" pitchFamily="34" charset="0"/>
                <a:buChar char="»"/>
                <a:defRPr sz="16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431925" indent="-355600" algn="l" defTabSz="914400" rtl="0" eaLnBrk="1" latinLnBrk="0" hangingPunct="1">
                <a:spcBef>
                  <a:spcPts val="300"/>
                </a:spcBef>
                <a:buClr>
                  <a:schemeClr val="tx2"/>
                </a:buClr>
                <a:buFont typeface="Verdana" pitchFamily="34" charset="0"/>
                <a:buChar char="›"/>
                <a:defRPr sz="16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b="1" dirty="0">
                  <a:solidFill>
                    <a:schemeClr val="accent2"/>
                  </a:solidFill>
                </a:rPr>
                <a:t>millions</a:t>
              </a:r>
            </a:p>
          </p:txBody>
        </p:sp>
        <p:sp>
          <p:nvSpPr>
            <p:cNvPr id="91" name="Tijdelijke aanduiding voor tekst 2"/>
            <p:cNvSpPr txBox="1">
              <a:spLocks/>
            </p:cNvSpPr>
            <p:nvPr/>
          </p:nvSpPr>
          <p:spPr>
            <a:xfrm>
              <a:off x="6183662" y="6302206"/>
              <a:ext cx="2876240" cy="297988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ts val="300"/>
                </a:spcBef>
                <a:buFont typeface="Arial" pitchFamily="34" charset="0"/>
                <a:buNone/>
                <a:defRPr sz="20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342900" indent="-342900" algn="l" defTabSz="914400" rtl="0" eaLnBrk="1" latinLnBrk="0" hangingPunct="1">
                <a:spcBef>
                  <a:spcPts val="300"/>
                </a:spcBef>
                <a:buClr>
                  <a:schemeClr val="tx1"/>
                </a:buClr>
                <a:buSzPct val="100000"/>
                <a:buFont typeface="Verdana" pitchFamily="34" charset="0"/>
                <a:buChar char="●"/>
                <a:defRPr sz="20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720725" indent="-365125" algn="l" defTabSz="914400" rtl="0" eaLnBrk="1" latinLnBrk="0" hangingPunct="1">
                <a:spcBef>
                  <a:spcPts val="300"/>
                </a:spcBef>
                <a:buClr>
                  <a:schemeClr val="tx1"/>
                </a:buClr>
                <a:buFont typeface="Verdana" pitchFamily="34" charset="0"/>
                <a:buChar char="–"/>
                <a:defRPr sz="18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063625" indent="-342900" algn="l" defTabSz="914400" rtl="0" eaLnBrk="1" latinLnBrk="0" hangingPunct="1">
                <a:spcBef>
                  <a:spcPts val="300"/>
                </a:spcBef>
                <a:buClr>
                  <a:schemeClr val="tx1"/>
                </a:buClr>
                <a:buFont typeface="Verdana" pitchFamily="34" charset="0"/>
                <a:buChar char="»"/>
                <a:defRPr sz="16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431925" indent="-355600" algn="l" defTabSz="914400" rtl="0" eaLnBrk="1" latinLnBrk="0" hangingPunct="1">
                <a:spcBef>
                  <a:spcPts val="300"/>
                </a:spcBef>
                <a:buClr>
                  <a:schemeClr val="tx2"/>
                </a:buClr>
                <a:buFont typeface="Verdana" pitchFamily="34" charset="0"/>
                <a:buChar char="›"/>
                <a:defRPr sz="16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>
                  <a:solidFill>
                    <a:schemeClr val="accent2"/>
                  </a:solidFill>
                </a:rPr>
                <a:t>of consumers</a:t>
              </a:r>
            </a:p>
          </p:txBody>
        </p:sp>
        <p:sp>
          <p:nvSpPr>
            <p:cNvPr id="92" name="Rechthoek 23"/>
            <p:cNvSpPr/>
            <p:nvPr/>
          </p:nvSpPr>
          <p:spPr>
            <a:xfrm>
              <a:off x="6252386" y="5369478"/>
              <a:ext cx="2727239" cy="555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2"/>
                  </a:solidFill>
                </a:rPr>
                <a:t>Every day</a:t>
              </a:r>
            </a:p>
          </p:txBody>
        </p:sp>
        <p:pic>
          <p:nvPicPr>
            <p:cNvPr id="93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4551" y="4171101"/>
              <a:ext cx="1262063" cy="1079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3" name="Group 70"/>
          <p:cNvGrpSpPr/>
          <p:nvPr/>
        </p:nvGrpSpPr>
        <p:grpSpPr>
          <a:xfrm>
            <a:off x="245446" y="3165078"/>
            <a:ext cx="8701389" cy="869727"/>
            <a:chOff x="429444" y="4229013"/>
            <a:chExt cx="8463731" cy="582605"/>
          </a:xfrm>
        </p:grpSpPr>
        <p:pic>
          <p:nvPicPr>
            <p:cNvPr id="144" name="Picture 37" descr="H:\1 Margriet\Merken en verpakkingen FrCamp\Merken en verpakkingen FrCamp\YoMost.jpg"/>
            <p:cNvPicPr preferRelativeResize="0"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6717" y="4409826"/>
              <a:ext cx="391244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5" descr="H:\1 Margriet\Merken en verpakkingen FrCamp\Merken en verpakkingen FrCamp\Foremost.jpg"/>
            <p:cNvPicPr preferRelativeResize="0"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6360" y="4409826"/>
              <a:ext cx="391244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7" descr="G:\Corporate Communication\Presentaties\2015\Corporate\Elementen profiel FrieslandCampina\Brands\Ingredients\PPT Nutrifeed 180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3177" y="4453149"/>
              <a:ext cx="334759" cy="80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4" descr="G:\Corporate Communication\Presentaties\2015\Corporate\Elementen profiel FrieslandCampina\Brands\Ingredients\DFE_logo_fc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2421" y="4683505"/>
              <a:ext cx="380754" cy="89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3" descr="G:\Corporate Communication\Presentaties\2015\Corporate\Elementen profiel FrieslandCampina\Brands\Ingredients\Creamy Creation-logo CMYK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6234" y="4644473"/>
              <a:ext cx="97638" cy="167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" name="Picture 2" descr="G:\Corporate Communication\Presentaties\2015\Corporate\Elementen profiel FrieslandCampina\Brands\Ingredients\Kievit-logo CMYK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2480" y="4397714"/>
              <a:ext cx="313192" cy="19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6" descr="G:\Corporate Communication\Presentaties\2015\Corporate\Elementen profiel FrieslandCampina\Brands\Ingredients\DOMO_LOGO_CMYK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205" y="4443170"/>
              <a:ext cx="334759" cy="100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5" descr="G:\Corporate Communication\Presentaties\2015\Corporate\Elementen profiel FrieslandCampina\Brands\Ingredients\DMV_pagina_23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5065" y="4695361"/>
              <a:ext cx="302278" cy="65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18" descr="G:\Corporate Communication\Jaarverslag\Jaarverslag 2016\merkenpagina\Omung-1000ml.png"/>
            <p:cNvPicPr preferRelativeResize="0"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065736" y="4616258"/>
              <a:ext cx="392309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16"/>
            <p:cNvPicPr preferRelativeResize="0"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66241" y="4409826"/>
              <a:ext cx="392309" cy="1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" name="Picture 12"/>
            <p:cNvPicPr preferRelativeResize="0"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9899" y="4616258"/>
              <a:ext cx="388315" cy="1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5" name="Picture 7" descr="H:\1 Margriet\Photoshop\Brands\Vifit-Camp_GM_ZO_Aardbei_Sinaasappel_500ml_va_20160324.png"/>
            <p:cNvPicPr preferRelativeResize="0"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071" y="4409826"/>
              <a:ext cx="391305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9" descr="H:\1 Margriet\Photoshop\Brands\Milli-Janga_Kaukefir_450g_bodzas_refresh_2016_DIM.png"/>
            <p:cNvPicPr preferRelativeResize="0"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7248" y="4409826"/>
              <a:ext cx="391305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6"/>
            <p:cNvPicPr preferRelativeResize="0"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7347" y="4616258"/>
              <a:ext cx="393371" cy="1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8" name="Picture 4" descr="H:\1 Margriet\Photoshop\Brands\NOYNOY-410GR.png"/>
            <p:cNvPicPr preferRelativeResize="0"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5584" y="4616258"/>
              <a:ext cx="391305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3" descr="H:\1 Margriet\Photoshop\Brands\(410g)Rainbow-original_0914.png"/>
            <p:cNvPicPr preferRelativeResize="0"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9747" y="4616258"/>
              <a:ext cx="391305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2" descr="H:\1 Margriet\Photoshop\Brands\Campina_milde-kwark-Vanille_Epke_450gr_20160426.png"/>
            <p:cNvPicPr preferRelativeResize="0"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409826"/>
              <a:ext cx="391305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3" descr="H:\1 Margriet\Merken en verpakkingen FrCamp\Merken en verpakkingen FrCamp\DutchLady.jpg"/>
            <p:cNvPicPr preferRelativeResize="0"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894" y="4409826"/>
              <a:ext cx="391244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4" descr="H:\1 Margriet\Merken en verpakkingen FrCamp\Merken en verpakkingen FrCamp\Chocomel.jpg"/>
            <p:cNvPicPr preferRelativeResize="0"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486" y="4409826"/>
              <a:ext cx="391244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6" descr="H:\1 Margriet\Merken en verpakkingen FrCamp\Merken en verpakkingen FrCamp\FrisianFlag.jpg"/>
            <p:cNvPicPr preferRelativeResize="0"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068" y="4409826"/>
              <a:ext cx="391244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8" descr="H:\1 Margriet\Merken en verpakkingen FrCamp\Merken en verpakkingen FrCamp\Landliebe.jpg"/>
            <p:cNvPicPr preferRelativeResize="0"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7190" y="4409826"/>
              <a:ext cx="391244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5" name="Picture 9" descr="H:\1 Margriet\Merken en verpakkingen FrCamp\Merken en verpakkingen FrCamp\Fristi.jpg"/>
            <p:cNvPicPr preferRelativeResize="0"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256" y="4616258"/>
              <a:ext cx="391244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Picture 12" descr="H:\1 Margriet\Merken en verpakkingen FrCamp\Merken en verpakkingen FrCamp\Peak.jpg"/>
            <p:cNvPicPr preferRelativeResize="0"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7187" y="4409826"/>
              <a:ext cx="391244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" name="Picture 15" descr="H:\1 Margriet\Merken en verpakkingen FrCamp\Merken en verpakkingen FrCamp\Completa.jpg"/>
            <p:cNvPicPr preferRelativeResize="0"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7165" y="4616258"/>
              <a:ext cx="391244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16" descr="H:\1 Margriet\Merken en verpakkingen FrCamp\Merken en verpakkingen FrCamp\Alaska.jpg"/>
            <p:cNvPicPr preferRelativeResize="0"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11" y="4616258"/>
              <a:ext cx="391244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Picture 17" descr="H:\1 Margriet\Merken en verpakkingen FrCamp\Merken en verpakkingen FrCamp\Friso.jpg"/>
            <p:cNvPicPr preferRelativeResize="0"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367" y="4409826"/>
              <a:ext cx="391244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0" name="Picture 19" descr="H:\1 Margriet\Merken en verpakkingen FrCamp\Merken en verpakkingen FrCamp\Valess.jpg"/>
            <p:cNvPicPr preferRelativeResize="0"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9565" y="4616258"/>
              <a:ext cx="391244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1" name="Picture 21" descr="H:\1 Margriet\Merken en verpakkingen FrCamp\Merken en verpakkingen FrCamp\Milner.jpg"/>
            <p:cNvPicPr preferRelativeResize="0"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6598" y="4409826"/>
              <a:ext cx="391244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23" descr="H:\1 Margriet\Merken en verpakkingen FrCamp\Merken en verpakkingen FrCamp\Yazoo.jpg"/>
            <p:cNvPicPr preferRelativeResize="0"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7013" y="4409826"/>
              <a:ext cx="391244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3" name="Picture 24" descr="H:\1 Margriet\Merken en verpakkingen FrCamp\Merken en verpakkingen FrCamp\Fruttis.jpg"/>
            <p:cNvPicPr preferRelativeResize="0"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656" y="4616258"/>
              <a:ext cx="391244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" name="Picture 26" descr="H:\1 Margriet\Merken en verpakkingen FrCamp\Merken en verpakkingen FrCamp\Napolact.jpg"/>
            <p:cNvPicPr preferRelativeResize="0"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074" y="4616258"/>
              <a:ext cx="391244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5" name="Picture 28" descr="H:\1 Margriet\Merken en verpakkingen FrCamp\Merken en verpakkingen FrCamp\Pottyos.jpg"/>
            <p:cNvPicPr preferRelativeResize="0"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5493" y="4616258"/>
              <a:ext cx="391244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6" name="Picture 29" descr="H:\1 Margriet\Merken en verpakkingen FrCamp\Merken en verpakkingen FrCamp\Puddis.jpg"/>
            <p:cNvPicPr preferRelativeResize="0"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068" y="4616258"/>
              <a:ext cx="391244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7" name="Picture 32" descr="H:\1 Margriet\Merken en verpakkingen FrCamp\Merken en verpakkingen FrCamp\BlackenWhite.jpg"/>
            <p:cNvPicPr preferRelativeResize="0"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6479" y="4409826"/>
              <a:ext cx="391244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" name="Picture 33" descr="H:\1 Margriet\Merken en verpakkingen FrCamp\Merken en verpakkingen FrCamp\Pearl.jpg"/>
            <p:cNvPicPr preferRelativeResize="0"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983" y="4616258"/>
              <a:ext cx="391244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9" name="Picture 34" descr="H:\1 Margriet\Merken en verpakkingen FrCamp\Merken en verpakkingen FrCamp\TreeCrowns.jpg"/>
            <p:cNvPicPr preferRelativeResize="0"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402" y="4616258"/>
              <a:ext cx="391244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0" name="Picture 35" descr="H:\1 Margriet\Merken en verpakkingen FrCamp\Merken en verpakkingen FrCamp\FrauAntje.jpg"/>
            <p:cNvPicPr preferRelativeResize="0"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892" y="4616258"/>
              <a:ext cx="391244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1" name="Picture 40" descr="H:\1 Margriet\Merken en verpakkingen FrCamp\Merken en verpakkingen FrCamp\Debic.jpg"/>
            <p:cNvPicPr preferRelativeResize="0"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6012" y="4409826"/>
              <a:ext cx="391244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2" name="Picture 45" descr="H:\1 Margriet\Merken en verpakkingen FrCamp\Merken en verpakkingen FrCamp\CampinaProffesioneel.jpg"/>
            <p:cNvPicPr preferRelativeResize="0"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2288" y="4616258"/>
              <a:ext cx="391244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3" name="Picture 47" descr="H:\1 Margriet\Merken en verpakkingen FrCamp\Merken en verpakkingen FrCamp\Nutroma.jpg"/>
            <p:cNvPicPr preferRelativeResize="0"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4616258"/>
              <a:ext cx="391244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" name="Tekstvak 73"/>
            <p:cNvSpPr txBox="1"/>
            <p:nvPr/>
          </p:nvSpPr>
          <p:spPr>
            <a:xfrm>
              <a:off x="429444" y="4229013"/>
              <a:ext cx="1572672" cy="1681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en-GB" sz="600" dirty="0">
                  <a:solidFill>
                    <a:schemeClr val="accent1"/>
                  </a:solidFill>
                </a:rPr>
                <a:t>Consumer</a:t>
              </a:r>
            </a:p>
          </p:txBody>
        </p:sp>
        <p:sp>
          <p:nvSpPr>
            <p:cNvPr id="185" name="Tekstvak 74"/>
            <p:cNvSpPr txBox="1"/>
            <p:nvPr/>
          </p:nvSpPr>
          <p:spPr>
            <a:xfrm>
              <a:off x="6864900" y="4229625"/>
              <a:ext cx="1045756" cy="1681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en-GB" sz="600" dirty="0">
                  <a:solidFill>
                    <a:schemeClr val="accent1"/>
                  </a:solidFill>
                </a:rPr>
                <a:t>Foodservice</a:t>
              </a:r>
            </a:p>
          </p:txBody>
        </p:sp>
        <p:sp>
          <p:nvSpPr>
            <p:cNvPr id="186" name="Tekstvak 75"/>
            <p:cNvSpPr txBox="1"/>
            <p:nvPr/>
          </p:nvSpPr>
          <p:spPr>
            <a:xfrm>
              <a:off x="7721684" y="4229442"/>
              <a:ext cx="1042715" cy="1681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en-GB" sz="600" dirty="0">
                  <a:solidFill>
                    <a:schemeClr val="accent1"/>
                  </a:solidFill>
                </a:rPr>
                <a:t>Ingredients</a:t>
              </a:r>
            </a:p>
          </p:txBody>
        </p:sp>
        <p:pic>
          <p:nvPicPr>
            <p:cNvPr id="187" name="Picture 17" descr="H:\1 Margriet\Photoshop\Brands\174210-1018005-Halvamel-Tetra-455ml-v5_Leftsideview.png"/>
            <p:cNvPicPr preferRelativeResize="0"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6775" y="4409826"/>
              <a:ext cx="391305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" name="Picture 46" descr="H:\1 Margriet\Merken en verpakkingen FrCamp\Merken en verpakkingen FrCamp\Hollandia.jpg"/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4415976"/>
              <a:ext cx="391244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583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Functions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packaging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E23E-9022-4929-B297-EB2777CDBB1F}" type="slidenum">
              <a:rPr lang="en-US" smtClean="0"/>
              <a:t>5</a:t>
            </a:fld>
            <a:endParaRPr lang="en-US" dirty="0"/>
          </a:p>
        </p:txBody>
      </p:sp>
      <p:sp>
        <p:nvSpPr>
          <p:cNvPr id="12" name="Freeform 34"/>
          <p:cNvSpPr>
            <a:spLocks/>
          </p:cNvSpPr>
          <p:nvPr/>
        </p:nvSpPr>
        <p:spPr bwMode="gray">
          <a:xfrm>
            <a:off x="2885813" y="651630"/>
            <a:ext cx="2230793" cy="1823052"/>
          </a:xfrm>
          <a:custGeom>
            <a:avLst/>
            <a:gdLst>
              <a:gd name="T0" fmla="*/ 887 w 361"/>
              <a:gd name="T1" fmla="*/ 202 h 296"/>
              <a:gd name="T2" fmla="*/ 693 w 361"/>
              <a:gd name="T3" fmla="*/ 0 h 296"/>
              <a:gd name="T4" fmla="*/ 693 w 361"/>
              <a:gd name="T5" fmla="*/ 90 h 296"/>
              <a:gd name="T6" fmla="*/ 0 w 361"/>
              <a:gd name="T7" fmla="*/ 612 h 296"/>
              <a:gd name="T8" fmla="*/ 122 w 361"/>
              <a:gd name="T9" fmla="*/ 523 h 296"/>
              <a:gd name="T10" fmla="*/ 263 w 361"/>
              <a:gd name="T11" fmla="*/ 625 h 296"/>
              <a:gd name="T12" fmla="*/ 315 w 361"/>
              <a:gd name="T13" fmla="*/ 511 h 296"/>
              <a:gd name="T14" fmla="*/ 693 w 361"/>
              <a:gd name="T15" fmla="*/ 317 h 296"/>
              <a:gd name="T16" fmla="*/ 693 w 361"/>
              <a:gd name="T17" fmla="*/ 402 h 296"/>
              <a:gd name="T18" fmla="*/ 887 w 361"/>
              <a:gd name="T19" fmla="*/ 202 h 2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1"/>
              <a:gd name="T31" fmla="*/ 0 h 296"/>
              <a:gd name="T32" fmla="*/ 361 w 361"/>
              <a:gd name="T33" fmla="*/ 296 h 29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1" h="296">
                <a:moveTo>
                  <a:pt x="361" y="96"/>
                </a:moveTo>
                <a:cubicBezTo>
                  <a:pt x="282" y="0"/>
                  <a:pt x="282" y="0"/>
                  <a:pt x="282" y="0"/>
                </a:cubicBezTo>
                <a:cubicBezTo>
                  <a:pt x="282" y="43"/>
                  <a:pt x="282" y="43"/>
                  <a:pt x="282" y="43"/>
                </a:cubicBezTo>
                <a:cubicBezTo>
                  <a:pt x="139" y="46"/>
                  <a:pt x="21" y="152"/>
                  <a:pt x="0" y="290"/>
                </a:cubicBezTo>
                <a:cubicBezTo>
                  <a:pt x="50" y="248"/>
                  <a:pt x="50" y="248"/>
                  <a:pt x="50" y="248"/>
                </a:cubicBezTo>
                <a:cubicBezTo>
                  <a:pt x="107" y="296"/>
                  <a:pt x="107" y="296"/>
                  <a:pt x="107" y="296"/>
                </a:cubicBezTo>
                <a:cubicBezTo>
                  <a:pt x="111" y="278"/>
                  <a:pt x="118" y="259"/>
                  <a:pt x="128" y="242"/>
                </a:cubicBezTo>
                <a:cubicBezTo>
                  <a:pt x="161" y="185"/>
                  <a:pt x="220" y="152"/>
                  <a:pt x="282" y="150"/>
                </a:cubicBezTo>
                <a:cubicBezTo>
                  <a:pt x="282" y="191"/>
                  <a:pt x="282" y="191"/>
                  <a:pt x="282" y="191"/>
                </a:cubicBezTo>
                <a:lnTo>
                  <a:pt x="361" y="96"/>
                </a:lnTo>
                <a:close/>
              </a:path>
            </a:pathLst>
          </a:custGeom>
          <a:solidFill>
            <a:schemeClr val="accent3"/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13" name="Freeform 35"/>
          <p:cNvSpPr>
            <a:spLocks/>
          </p:cNvSpPr>
          <p:nvPr/>
        </p:nvSpPr>
        <p:spPr bwMode="gray">
          <a:xfrm>
            <a:off x="4229807" y="2970721"/>
            <a:ext cx="2226851" cy="1801854"/>
          </a:xfrm>
          <a:custGeom>
            <a:avLst/>
            <a:gdLst>
              <a:gd name="T0" fmla="*/ 884 w 361"/>
              <a:gd name="T1" fmla="*/ 17 h 293"/>
              <a:gd name="T2" fmla="*/ 764 w 361"/>
              <a:gd name="T3" fmla="*/ 102 h 293"/>
              <a:gd name="T4" fmla="*/ 620 w 361"/>
              <a:gd name="T5" fmla="*/ 0 h 293"/>
              <a:gd name="T6" fmla="*/ 571 w 361"/>
              <a:gd name="T7" fmla="*/ 107 h 293"/>
              <a:gd name="T8" fmla="*/ 194 w 361"/>
              <a:gd name="T9" fmla="*/ 303 h 293"/>
              <a:gd name="T10" fmla="*/ 194 w 361"/>
              <a:gd name="T11" fmla="*/ 215 h 293"/>
              <a:gd name="T12" fmla="*/ 0 w 361"/>
              <a:gd name="T13" fmla="*/ 416 h 293"/>
              <a:gd name="T14" fmla="*/ 194 w 361"/>
              <a:gd name="T15" fmla="*/ 616 h 293"/>
              <a:gd name="T16" fmla="*/ 194 w 361"/>
              <a:gd name="T17" fmla="*/ 528 h 293"/>
              <a:gd name="T18" fmla="*/ 884 w 361"/>
              <a:gd name="T19" fmla="*/ 17 h 29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1"/>
              <a:gd name="T31" fmla="*/ 0 h 293"/>
              <a:gd name="T32" fmla="*/ 361 w 361"/>
              <a:gd name="T33" fmla="*/ 293 h 29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1" h="293">
                <a:moveTo>
                  <a:pt x="361" y="8"/>
                </a:moveTo>
                <a:cubicBezTo>
                  <a:pt x="312" y="48"/>
                  <a:pt x="312" y="48"/>
                  <a:pt x="312" y="48"/>
                </a:cubicBezTo>
                <a:cubicBezTo>
                  <a:pt x="253" y="0"/>
                  <a:pt x="253" y="0"/>
                  <a:pt x="253" y="0"/>
                </a:cubicBezTo>
                <a:cubicBezTo>
                  <a:pt x="249" y="18"/>
                  <a:pt x="243" y="35"/>
                  <a:pt x="233" y="51"/>
                </a:cubicBezTo>
                <a:cubicBezTo>
                  <a:pt x="200" y="109"/>
                  <a:pt x="141" y="142"/>
                  <a:pt x="79" y="144"/>
                </a:cubicBezTo>
                <a:cubicBezTo>
                  <a:pt x="79" y="102"/>
                  <a:pt x="79" y="102"/>
                  <a:pt x="79" y="102"/>
                </a:cubicBezTo>
                <a:cubicBezTo>
                  <a:pt x="0" y="198"/>
                  <a:pt x="0" y="198"/>
                  <a:pt x="0" y="198"/>
                </a:cubicBezTo>
                <a:cubicBezTo>
                  <a:pt x="79" y="293"/>
                  <a:pt x="79" y="293"/>
                  <a:pt x="79" y="293"/>
                </a:cubicBezTo>
                <a:cubicBezTo>
                  <a:pt x="79" y="251"/>
                  <a:pt x="79" y="251"/>
                  <a:pt x="79" y="251"/>
                </a:cubicBezTo>
                <a:cubicBezTo>
                  <a:pt x="221" y="248"/>
                  <a:pt x="338" y="144"/>
                  <a:pt x="361" y="8"/>
                </a:cubicBezTo>
                <a:close/>
              </a:path>
            </a:pathLst>
          </a:custGeom>
          <a:solidFill>
            <a:schemeClr val="accent5"/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14" name="Freeform 36"/>
          <p:cNvSpPr>
            <a:spLocks/>
          </p:cNvSpPr>
          <p:nvPr/>
        </p:nvSpPr>
        <p:spPr bwMode="gray">
          <a:xfrm>
            <a:off x="4931364" y="944166"/>
            <a:ext cx="1809070" cy="2213100"/>
          </a:xfrm>
          <a:custGeom>
            <a:avLst/>
            <a:gdLst>
              <a:gd name="T0" fmla="*/ 616 w 293"/>
              <a:gd name="T1" fmla="*/ 590 h 360"/>
              <a:gd name="T2" fmla="*/ 20 w 293"/>
              <a:gd name="T3" fmla="*/ 0 h 360"/>
              <a:gd name="T4" fmla="*/ 117 w 293"/>
              <a:gd name="T5" fmla="*/ 103 h 360"/>
              <a:gd name="T6" fmla="*/ 0 w 293"/>
              <a:gd name="T7" fmla="*/ 225 h 360"/>
              <a:gd name="T8" fmla="*/ 125 w 293"/>
              <a:gd name="T9" fmla="*/ 267 h 360"/>
              <a:gd name="T10" fmla="*/ 354 w 293"/>
              <a:gd name="T11" fmla="*/ 590 h 360"/>
              <a:gd name="T12" fmla="*/ 251 w 293"/>
              <a:gd name="T13" fmla="*/ 590 h 360"/>
              <a:gd name="T14" fmla="*/ 486 w 293"/>
              <a:gd name="T15" fmla="*/ 757 h 360"/>
              <a:gd name="T16" fmla="*/ 719 w 293"/>
              <a:gd name="T17" fmla="*/ 590 h 360"/>
              <a:gd name="T18" fmla="*/ 616 w 293"/>
              <a:gd name="T19" fmla="*/ 590 h 3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3"/>
              <a:gd name="T31" fmla="*/ 0 h 360"/>
              <a:gd name="T32" fmla="*/ 293 w 293"/>
              <a:gd name="T33" fmla="*/ 360 h 36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3" h="360">
                <a:moveTo>
                  <a:pt x="251" y="281"/>
                </a:moveTo>
                <a:cubicBezTo>
                  <a:pt x="247" y="140"/>
                  <a:pt x="143" y="23"/>
                  <a:pt x="8" y="0"/>
                </a:cubicBezTo>
                <a:cubicBezTo>
                  <a:pt x="48" y="49"/>
                  <a:pt x="48" y="49"/>
                  <a:pt x="48" y="49"/>
                </a:cubicBezTo>
                <a:cubicBezTo>
                  <a:pt x="0" y="107"/>
                  <a:pt x="0" y="107"/>
                  <a:pt x="0" y="107"/>
                </a:cubicBezTo>
                <a:cubicBezTo>
                  <a:pt x="17" y="111"/>
                  <a:pt x="35" y="118"/>
                  <a:pt x="51" y="127"/>
                </a:cubicBezTo>
                <a:cubicBezTo>
                  <a:pt x="108" y="160"/>
                  <a:pt x="141" y="219"/>
                  <a:pt x="144" y="281"/>
                </a:cubicBezTo>
                <a:cubicBezTo>
                  <a:pt x="102" y="281"/>
                  <a:pt x="102" y="281"/>
                  <a:pt x="102" y="281"/>
                </a:cubicBezTo>
                <a:cubicBezTo>
                  <a:pt x="198" y="360"/>
                  <a:pt x="198" y="360"/>
                  <a:pt x="198" y="360"/>
                </a:cubicBezTo>
                <a:cubicBezTo>
                  <a:pt x="293" y="281"/>
                  <a:pt x="293" y="281"/>
                  <a:pt x="293" y="281"/>
                </a:cubicBezTo>
                <a:lnTo>
                  <a:pt x="251" y="281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15" name="Freeform 37"/>
          <p:cNvSpPr>
            <a:spLocks/>
          </p:cNvSpPr>
          <p:nvPr/>
        </p:nvSpPr>
        <p:spPr bwMode="gray">
          <a:xfrm>
            <a:off x="2605979" y="2266939"/>
            <a:ext cx="1816953" cy="2225819"/>
          </a:xfrm>
          <a:custGeom>
            <a:avLst/>
            <a:gdLst>
              <a:gd name="T0" fmla="*/ 720 w 295"/>
              <a:gd name="T1" fmla="*/ 537 h 361"/>
              <a:gd name="T2" fmla="*/ 591 w 295"/>
              <a:gd name="T3" fmla="*/ 493 h 361"/>
              <a:gd name="T4" fmla="*/ 364 w 295"/>
              <a:gd name="T5" fmla="*/ 167 h 361"/>
              <a:gd name="T6" fmla="*/ 466 w 295"/>
              <a:gd name="T7" fmla="*/ 167 h 361"/>
              <a:gd name="T8" fmla="*/ 234 w 295"/>
              <a:gd name="T9" fmla="*/ 0 h 361"/>
              <a:gd name="T10" fmla="*/ 0 w 295"/>
              <a:gd name="T11" fmla="*/ 167 h 361"/>
              <a:gd name="T12" fmla="*/ 103 w 295"/>
              <a:gd name="T13" fmla="*/ 167 h 361"/>
              <a:gd name="T14" fmla="*/ 691 w 295"/>
              <a:gd name="T15" fmla="*/ 764 h 361"/>
              <a:gd name="T16" fmla="*/ 599 w 295"/>
              <a:gd name="T17" fmla="*/ 666 h 361"/>
              <a:gd name="T18" fmla="*/ 720 w 295"/>
              <a:gd name="T19" fmla="*/ 537 h 3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5"/>
              <a:gd name="T31" fmla="*/ 0 h 361"/>
              <a:gd name="T32" fmla="*/ 295 w 295"/>
              <a:gd name="T33" fmla="*/ 361 h 3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5" h="361">
                <a:moveTo>
                  <a:pt x="295" y="254"/>
                </a:moveTo>
                <a:cubicBezTo>
                  <a:pt x="277" y="250"/>
                  <a:pt x="259" y="243"/>
                  <a:pt x="242" y="233"/>
                </a:cubicBezTo>
                <a:cubicBezTo>
                  <a:pt x="185" y="200"/>
                  <a:pt x="152" y="141"/>
                  <a:pt x="149" y="79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96" y="0"/>
                  <a:pt x="96" y="0"/>
                  <a:pt x="96" y="0"/>
                </a:cubicBezTo>
                <a:cubicBezTo>
                  <a:pt x="0" y="79"/>
                  <a:pt x="0" y="79"/>
                  <a:pt x="0" y="79"/>
                </a:cubicBezTo>
                <a:cubicBezTo>
                  <a:pt x="42" y="79"/>
                  <a:pt x="42" y="79"/>
                  <a:pt x="42" y="79"/>
                </a:cubicBezTo>
                <a:cubicBezTo>
                  <a:pt x="46" y="220"/>
                  <a:pt x="148" y="336"/>
                  <a:pt x="283" y="361"/>
                </a:cubicBezTo>
                <a:cubicBezTo>
                  <a:pt x="245" y="315"/>
                  <a:pt x="245" y="315"/>
                  <a:pt x="245" y="315"/>
                </a:cubicBezTo>
                <a:lnTo>
                  <a:pt x="295" y="254"/>
                </a:lnTo>
                <a:close/>
              </a:path>
            </a:pathLst>
          </a:custGeom>
          <a:solidFill>
            <a:schemeClr val="accent6"/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gray">
          <a:xfrm rot="19438998">
            <a:off x="3152370" y="1437831"/>
            <a:ext cx="1589395" cy="68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ArchUp">
              <a:avLst>
                <a:gd name="adj" fmla="val 10994362"/>
              </a:avLst>
            </a:prstTxWarp>
            <a:spAutoFit/>
          </a:bodyPr>
          <a:lstStyle/>
          <a:p>
            <a:pPr algn="ctr"/>
            <a:r>
              <a:rPr lang="de-DE" sz="1600" b="1" dirty="0">
                <a:solidFill>
                  <a:schemeClr val="bg2"/>
                </a:solidFill>
                <a:latin typeface="+mj-lt"/>
              </a:rPr>
              <a:t>Convenience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gray">
          <a:xfrm rot="3323489">
            <a:off x="4901516" y="1701768"/>
            <a:ext cx="1459020" cy="73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ArchUp">
              <a:avLst>
                <a:gd name="adj" fmla="val 11941049"/>
              </a:avLst>
            </a:prstTxWarp>
            <a:spAutoFit/>
          </a:bodyPr>
          <a:lstStyle/>
          <a:p>
            <a:pPr algn="ctr"/>
            <a:r>
              <a:rPr lang="de-DE" sz="2000" b="1" dirty="0">
                <a:solidFill>
                  <a:schemeClr val="bg2"/>
                </a:solidFill>
                <a:latin typeface="+mj-lt"/>
              </a:rPr>
              <a:t>Communication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gray">
          <a:xfrm rot="19880317">
            <a:off x="4471969" y="3493434"/>
            <a:ext cx="1539671" cy="53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ArchDown">
              <a:avLst>
                <a:gd name="adj" fmla="val 228213"/>
              </a:avLst>
            </a:prstTxWarp>
            <a:spAutoFit/>
          </a:bodyPr>
          <a:lstStyle/>
          <a:p>
            <a:pPr algn="ctr"/>
            <a:r>
              <a:rPr lang="de-DE" sz="1600" b="1" dirty="0">
                <a:solidFill>
                  <a:schemeClr val="bg2"/>
                </a:solidFill>
                <a:latin typeface="+mj-lt"/>
              </a:rPr>
              <a:t>Containment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gray">
          <a:xfrm rot="3628132">
            <a:off x="2913547" y="3188849"/>
            <a:ext cx="1295813" cy="46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ArchDown">
              <a:avLst>
                <a:gd name="adj" fmla="val 281401"/>
              </a:avLst>
            </a:prstTxWarp>
            <a:spAutoFit/>
          </a:bodyPr>
          <a:lstStyle/>
          <a:p>
            <a:pPr algn="ctr"/>
            <a:r>
              <a:rPr lang="de-DE" sz="1600" b="1" dirty="0" err="1">
                <a:solidFill>
                  <a:schemeClr val="bg2"/>
                </a:solidFill>
                <a:latin typeface="+mj-lt"/>
              </a:rPr>
              <a:t>Protection</a:t>
            </a:r>
            <a:endParaRPr lang="de-DE" sz="1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047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 descr="Afbeelding met vloer, binnen, lucht, gebouw&#10;&#10;Beschrijving is gegenereerd met hoge betrouwbaarheid">
            <a:extLst>
              <a:ext uri="{FF2B5EF4-FFF2-40B4-BE49-F238E27FC236}">
                <a16:creationId xmlns:a16="http://schemas.microsoft.com/office/drawing/2014/main" xmlns="" id="{8848A693-AF1F-49FD-9D1E-49A12FCBCA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5511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English US"/>
</p:tagLst>
</file>

<file path=ppt/theme/theme1.xml><?xml version="1.0" encoding="utf-8"?>
<a:theme xmlns:a="http://schemas.openxmlformats.org/drawingml/2006/main" name="FrieslandCampina">
  <a:themeElements>
    <a:clrScheme name="FrieslandCampina">
      <a:dk1>
        <a:srgbClr val="3F4043"/>
      </a:dk1>
      <a:lt1>
        <a:srgbClr val="FFFFFF"/>
      </a:lt1>
      <a:dk2>
        <a:srgbClr val="3F4043"/>
      </a:dk2>
      <a:lt2>
        <a:srgbClr val="FFFFFF"/>
      </a:lt2>
      <a:accent1>
        <a:srgbClr val="0094D9"/>
      </a:accent1>
      <a:accent2>
        <a:srgbClr val="39B54A"/>
      </a:accent2>
      <a:accent3>
        <a:srgbClr val="D7DF23"/>
      </a:accent3>
      <a:accent4>
        <a:srgbClr val="EC008C"/>
      </a:accent4>
      <a:accent5>
        <a:srgbClr val="ED1C24"/>
      </a:accent5>
      <a:accent6>
        <a:srgbClr val="F7931E"/>
      </a:accent6>
      <a:hlink>
        <a:srgbClr val="3F4043"/>
      </a:hlink>
      <a:folHlink>
        <a:srgbClr val="3F4043"/>
      </a:folHlink>
    </a:clrScheme>
    <a:fontScheme name="Etten-Le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112000"/>
          </a:lnSpc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lnSpc>
            <a:spcPct val="112000"/>
          </a:lnSpc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Erasmus_FC template" id="{AD9AA3E9-1A89-4B60-B13F-374D965DDAFA}" vid="{66F2CB19-D006-4549-ABDE-DF3B090E6157}"/>
    </a:ext>
  </a:extLst>
</a:theme>
</file>

<file path=ppt/theme/theme2.xml><?xml version="1.0" encoding="utf-8"?>
<a:theme xmlns:a="http://schemas.openxmlformats.org/drawingml/2006/main" name="Kantoorthema">
  <a:themeElements>
    <a:clrScheme name="FrieslandCampina">
      <a:dk1>
        <a:srgbClr val="3F4043"/>
      </a:dk1>
      <a:lt1>
        <a:srgbClr val="FFFFFF"/>
      </a:lt1>
      <a:dk2>
        <a:srgbClr val="3F4043"/>
      </a:dk2>
      <a:lt2>
        <a:srgbClr val="FFFFFF"/>
      </a:lt2>
      <a:accent1>
        <a:srgbClr val="0094D9"/>
      </a:accent1>
      <a:accent2>
        <a:srgbClr val="39B54A"/>
      </a:accent2>
      <a:accent3>
        <a:srgbClr val="D7DF23"/>
      </a:accent3>
      <a:accent4>
        <a:srgbClr val="EC008C"/>
      </a:accent4>
      <a:accent5>
        <a:srgbClr val="ED1C24"/>
      </a:accent5>
      <a:accent6>
        <a:srgbClr val="F7931E"/>
      </a:accent6>
      <a:hlink>
        <a:srgbClr val="3F4043"/>
      </a:hlink>
      <a:folHlink>
        <a:srgbClr val="3F4043"/>
      </a:folHlink>
    </a:clrScheme>
    <a:fontScheme name="Aangepast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FrieslandCampina">
      <a:dk1>
        <a:srgbClr val="3F4043"/>
      </a:dk1>
      <a:lt1>
        <a:srgbClr val="FFFFFF"/>
      </a:lt1>
      <a:dk2>
        <a:srgbClr val="3F4043"/>
      </a:dk2>
      <a:lt2>
        <a:srgbClr val="FFFFFF"/>
      </a:lt2>
      <a:accent1>
        <a:srgbClr val="0094D9"/>
      </a:accent1>
      <a:accent2>
        <a:srgbClr val="39B54A"/>
      </a:accent2>
      <a:accent3>
        <a:srgbClr val="D7DF23"/>
      </a:accent3>
      <a:accent4>
        <a:srgbClr val="EC008C"/>
      </a:accent4>
      <a:accent5>
        <a:srgbClr val="ED1C24"/>
      </a:accent5>
      <a:accent6>
        <a:srgbClr val="F7931E"/>
      </a:accent6>
      <a:hlink>
        <a:srgbClr val="3F4043"/>
      </a:hlink>
      <a:folHlink>
        <a:srgbClr val="3F4043"/>
      </a:folHlink>
    </a:clrScheme>
    <a:fontScheme name="Etten-Le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CDA710E0D06444B11E3674FB5E95D9" ma:contentTypeVersion="25" ma:contentTypeDescription="Create a new document." ma:contentTypeScope="" ma:versionID="52444f8db283a7071b3a40096178fd87">
  <xsd:schema xmlns:xsd="http://www.w3.org/2001/XMLSchema" xmlns:xs="http://www.w3.org/2001/XMLSchema" xmlns:p="http://schemas.microsoft.com/office/2006/metadata/properties" xmlns:ns2="a9e314ee-603f-4ea9-8352-ec7e51fa80bf" xmlns:ns3="6bdef855-cbf9-46d7-92e6-6a5f16784e43" targetNamespace="http://schemas.microsoft.com/office/2006/metadata/properties" ma:root="true" ma:fieldsID="b16919556716cdb34c6d3b82ae0218d9" ns2:_="" ns3:_="">
    <xsd:import namespace="a9e314ee-603f-4ea9-8352-ec7e51fa80bf"/>
    <xsd:import namespace="6bdef855-cbf9-46d7-92e6-6a5f16784e4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e314ee-603f-4ea9-8352-ec7e51fa80b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def855-cbf9-46d7-92e6-6a5f16784e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350D29-4A59-4005-9FDE-A89083EA51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e314ee-603f-4ea9-8352-ec7e51fa80bf"/>
    <ds:schemaRef ds:uri="6bdef855-cbf9-46d7-92e6-6a5f16784e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BFCBA7-000C-4200-9CA9-3B60AFD9202F}">
  <ds:schemaRefs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6bdef855-cbf9-46d7-92e6-6a5f16784e43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a9e314ee-603f-4ea9-8352-ec7e51fa80b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96F6810-44F6-457D-8246-B2C8D845F4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Erasmus_FC template</Template>
  <TotalTime>0</TotalTime>
  <Words>69</Words>
  <Application>Microsoft Office PowerPoint</Application>
  <PresentationFormat>Bildschirmpräsentation (16:9)</PresentationFormat>
  <Paragraphs>36</Paragraphs>
  <Slides>6</Slides>
  <Notes>2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FrieslandCampina</vt:lpstr>
      <vt:lpstr>Erasmus Project Bioplastics</vt:lpstr>
      <vt:lpstr>Who are we?</vt:lpstr>
      <vt:lpstr>Do you know our products?</vt:lpstr>
      <vt:lpstr>FrieslandCampina  </vt:lpstr>
      <vt:lpstr>Functions of packaging 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in the master</dc:title>
  <dc:creator>Englert, N. (Natalie)</dc:creator>
  <cp:lastModifiedBy>Augusta Bender</cp:lastModifiedBy>
  <cp:revision>25</cp:revision>
  <cp:lastPrinted>2018-01-25T17:59:35Z</cp:lastPrinted>
  <dcterms:created xsi:type="dcterms:W3CDTF">2018-01-24T10:29:35Z</dcterms:created>
  <dcterms:modified xsi:type="dcterms:W3CDTF">2018-01-26T10:09:44Z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0x010100F0CDA710E0D06444B11E3674FB5E95D9</vt:lpwstr>
  </property>
</Properties>
</file>