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6" r:id="rId10"/>
    <p:sldId id="265" r:id="rId11"/>
    <p:sldId id="264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is Viviana" initials="B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25T18:38:51.986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EBE3EAA-2788-7E4C-BFA1-5BBF0CCEF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Bioplastic</a:t>
            </a:r>
            <a:r>
              <a:rPr lang="de-DE" dirty="0" smtClean="0"/>
              <a:t>s</a:t>
            </a:r>
            <a:r>
              <a:rPr lang="ro-RO" dirty="0" smtClean="0"/>
              <a:t>- </a:t>
            </a:r>
            <a:r>
              <a:rPr lang="ro-RO" dirty="0"/>
              <a:t>the future of food packaging? 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DE718CC-5E76-FA41-8001-32804A585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7" y="3782612"/>
            <a:ext cx="6815669" cy="1529291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GerRom</a:t>
            </a:r>
            <a:r>
              <a:rPr lang="de-DE" sz="2000" dirty="0" smtClean="0"/>
              <a:t> Bioplastics </a:t>
            </a:r>
            <a:r>
              <a:rPr lang="ro-RO" sz="2000" dirty="0" smtClean="0"/>
              <a:t> </a:t>
            </a:r>
            <a:endParaRPr lang="ro-RO" sz="2000" dirty="0"/>
          </a:p>
          <a:p>
            <a:r>
              <a:rPr lang="ro-RO" sz="2000" dirty="0"/>
              <a:t>BY: Jennifer Keim, Madita Naumann, Maria Pavalau,</a:t>
            </a:r>
          </a:p>
          <a:p>
            <a:r>
              <a:rPr lang="ro-RO" sz="2000" dirty="0"/>
              <a:t> Alessia Cazan, Viviana Budis, Lea Rüggeberg, Vivien Heck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CD014981-23AB-C746-A42B-40EA8EB86B5C}"/>
              </a:ext>
            </a:extLst>
          </p:cNvPr>
          <p:cNvSpPr txBox="1"/>
          <p:nvPr/>
        </p:nvSpPr>
        <p:spPr>
          <a:xfrm>
            <a:off x="518457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3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807" y="1200726"/>
            <a:ext cx="6212992" cy="46597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03" y="697086"/>
            <a:ext cx="4135776" cy="55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976" y="2087418"/>
            <a:ext cx="7053502" cy="39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SOURCES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90255" y="2918691"/>
            <a:ext cx="92063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	1. Na-</a:t>
            </a:r>
            <a:r>
              <a:rPr lang="en-US" dirty="0" err="1"/>
              <a:t>Alginat</a:t>
            </a:r>
            <a:r>
              <a:rPr lang="en-US" dirty="0"/>
              <a:t>: https://www.mpbio.com/product.php?pid=05218295&amp;country=81</a:t>
            </a:r>
          </a:p>
          <a:p>
            <a:r>
              <a:rPr lang="en-US" dirty="0"/>
              <a:t>-	2. With Agar </a:t>
            </a:r>
            <a:r>
              <a:rPr lang="en-US" dirty="0" err="1"/>
              <a:t>Agar</a:t>
            </a:r>
            <a:r>
              <a:rPr lang="en-US" dirty="0"/>
              <a:t>: https://en.wikipedia.org/wiki/Agar</a:t>
            </a:r>
          </a:p>
          <a:p>
            <a:r>
              <a:rPr lang="en-US" dirty="0"/>
              <a:t>-	https://en.wikipedia.org/wiki/Starch</a:t>
            </a:r>
          </a:p>
          <a:p>
            <a:r>
              <a:rPr lang="en-US" dirty="0"/>
              <a:t>-	https://de.wikipedia.org/wiki/Hydroxyethylcellulose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</a:t>
            </a:r>
            <a:r>
              <a:rPr lang="en-US" dirty="0"/>
              <a:t>. With Starch: http://</a:t>
            </a:r>
            <a:r>
              <a:rPr lang="en-US" dirty="0" smtClean="0"/>
              <a:t>www.merckmillipore.com/DE/de/product/Methyl-4-hydroxybenzoate-sodium-salt,MDA_CHEM-106756?ReferrerURL=https%3A%2F%2Fwww.google.de%2F</a:t>
            </a:r>
          </a:p>
          <a:p>
            <a:pPr marL="285750" indent="-285750">
              <a:buFontTx/>
              <a:buChar char="-"/>
            </a:pPr>
            <a:r>
              <a:rPr lang="en-US" dirty="0"/>
              <a:t>-	https://www.dreamstime.com/stock-photo-red-candy-wrapper-white-background-hard-plastic-reflective-image56578281</a:t>
            </a:r>
          </a:p>
          <a:p>
            <a:pPr marL="285750" indent="-285750">
              <a:buFontTx/>
              <a:buChar char="-"/>
            </a:pPr>
            <a:r>
              <a:rPr lang="en-US" dirty="0"/>
              <a:t>-	https://www.bulkcandystore.com/bright-pink-wrapped-candy.html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4727" y="-1"/>
            <a:ext cx="12487563" cy="6936509"/>
          </a:xfrm>
          <a:prstGeom prst="rect">
            <a:avLst/>
          </a:prstGeom>
          <a:effectLst>
            <a:outerShdw blurRad="88900" dist="50800" dir="5400000" algn="ctr" rotWithShape="0">
              <a:srgbClr val="000000"/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1570181" y="1625600"/>
            <a:ext cx="9365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/>
              <a:t>THANK YOU </a:t>
            </a:r>
          </a:p>
          <a:p>
            <a:pPr algn="ctr"/>
            <a:r>
              <a:rPr lang="de-DE" sz="7200" b="1" dirty="0" smtClean="0"/>
              <a:t>FOR YOUR</a:t>
            </a:r>
          </a:p>
          <a:p>
            <a:pPr algn="ctr"/>
            <a:r>
              <a:rPr lang="de-DE" sz="7200" b="1" dirty="0" smtClean="0"/>
              <a:t>ATTENTION! </a:t>
            </a:r>
            <a:r>
              <a:rPr lang="de-DE" sz="7200" b="1" dirty="0" smtClean="0">
                <a:sym typeface="Wingdings" panose="05000000000000000000" pitchFamily="2" charset="2"/>
              </a:rPr>
              <a:t></a:t>
            </a:r>
            <a:endParaRPr lang="de-DE" sz="7200" b="1" dirty="0"/>
          </a:p>
        </p:txBody>
      </p:sp>
    </p:spTree>
    <p:extLst>
      <p:ext uri="{BB962C8B-B14F-4D97-AF65-F5344CB8AC3E}">
        <p14:creationId xmlns:p14="http://schemas.microsoft.com/office/powerpoint/2010/main" val="25136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88D2A9E-129E-CA44-8B90-A896F5EC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u="sng"/>
              <a:t>DAY 1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D523332-1150-4D41-9FBF-54AB4AF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21079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First attempt to create </a:t>
            </a:r>
            <a:r>
              <a:rPr lang="ro-RO" dirty="0" smtClean="0"/>
              <a:t>bioplastic</a:t>
            </a:r>
            <a:r>
              <a:rPr lang="de-DE" dirty="0" smtClean="0"/>
              <a:t>s</a:t>
            </a:r>
            <a:r>
              <a:rPr lang="ro-RO" dirty="0" smtClean="0"/>
              <a:t> </a:t>
            </a:r>
            <a:r>
              <a:rPr lang="ro-RO" dirty="0"/>
              <a:t>and trying different recipes </a:t>
            </a:r>
          </a:p>
          <a:p>
            <a:r>
              <a:rPr lang="ro-RO" dirty="0"/>
              <a:t>                           </a:t>
            </a:r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                                                                                                    the </a:t>
            </a:r>
            <a:r>
              <a:rPr lang="ro-RO" dirty="0" smtClean="0"/>
              <a:t>gelatin</a:t>
            </a:r>
            <a:r>
              <a:rPr lang="de-DE" dirty="0" smtClean="0"/>
              <a:t>e</a:t>
            </a:r>
            <a:r>
              <a:rPr lang="ro-RO" dirty="0" smtClean="0"/>
              <a:t> </a:t>
            </a:r>
            <a:r>
              <a:rPr lang="ro-RO" dirty="0"/>
              <a:t>based</a:t>
            </a:r>
          </a:p>
          <a:p>
            <a:r>
              <a:rPr lang="ro-RO" dirty="0"/>
              <a:t>                                                                                                          </a:t>
            </a:r>
            <a:r>
              <a:rPr lang="ro-RO" dirty="0" smtClean="0"/>
              <a:t>bioplastic</a:t>
            </a:r>
            <a:r>
              <a:rPr lang="de-DE" dirty="0" smtClean="0"/>
              <a:t>s</a:t>
            </a:r>
            <a:r>
              <a:rPr lang="ro-RO" dirty="0" smtClean="0"/>
              <a:t> </a:t>
            </a:r>
            <a:endParaRPr lang="ro-RO" dirty="0"/>
          </a:p>
          <a:p>
            <a:endParaRPr lang="ro-RO" dirty="0"/>
          </a:p>
          <a:p>
            <a:r>
              <a:rPr lang="ro-RO" dirty="0"/>
              <a:t>                                                                                                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C1831666-A93E-8D4D-8F09-6D6BF69A4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3041386"/>
            <a:ext cx="2347912" cy="3130549"/>
          </a:xfrm>
          <a:prstGeom prst="rect">
            <a:avLst/>
          </a:prstGeom>
        </p:spPr>
      </p:pic>
      <p:pic>
        <p:nvPicPr>
          <p:cNvPr id="6" name="Imagine 6">
            <a:extLst>
              <a:ext uri="{FF2B5EF4-FFF2-40B4-BE49-F238E27FC236}">
                <a16:creationId xmlns:a16="http://schemas.microsoft.com/office/drawing/2014/main" id="{5B0DFC06-5C85-8040-8B0F-33670680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218" y="3051969"/>
            <a:ext cx="2339975" cy="31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2BF04D-B368-E149-B5F7-B3D695FE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DAY 2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189601E-15A0-BA46-9AE2-13AB185B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Deciding which bioplastic is the best for our company</a:t>
            </a:r>
          </a:p>
          <a:p>
            <a:r>
              <a:rPr lang="ro-RO" dirty="0" smtClean="0"/>
              <a:t>D</a:t>
            </a:r>
            <a:r>
              <a:rPr lang="de-DE" dirty="0" smtClean="0"/>
              <a:t>i</a:t>
            </a:r>
            <a:r>
              <a:rPr lang="ro-RO" dirty="0" smtClean="0"/>
              <a:t>scovering </a:t>
            </a:r>
            <a:r>
              <a:rPr lang="ro-RO" dirty="0"/>
              <a:t>new recipes for the </a:t>
            </a:r>
            <a:r>
              <a:rPr lang="ro-RO" dirty="0" smtClean="0"/>
              <a:t>final </a:t>
            </a:r>
            <a:r>
              <a:rPr lang="ro-RO" dirty="0"/>
              <a:t>product</a:t>
            </a:r>
          </a:p>
          <a:p>
            <a:endParaRPr lang="ro-RO" dirty="0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2B703DE1-8374-BD44-B798-D00B5A81B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1" y="3541449"/>
            <a:ext cx="2981035" cy="27019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82" y="2847109"/>
            <a:ext cx="2915805" cy="32996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340" y="3553283"/>
            <a:ext cx="2950441" cy="26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2BF04D-B368-E149-B5F7-B3D695FE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 3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189601E-15A0-BA46-9AE2-13AB185B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Making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bioplastic</a:t>
            </a:r>
            <a:endParaRPr lang="de-DE" dirty="0" smtClean="0"/>
          </a:p>
          <a:p>
            <a:r>
              <a:rPr lang="de-DE" dirty="0" err="1" smtClean="0"/>
              <a:t>ChemSketch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46" y="3614497"/>
            <a:ext cx="3376405" cy="25323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796" y="3614497"/>
            <a:ext cx="3376405" cy="25323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447" y="3614497"/>
            <a:ext cx="3376405" cy="25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81063" y="1412875"/>
            <a:ext cx="12211050" cy="3794125"/>
            <a:chOff x="555" y="890"/>
            <a:chExt cx="7692" cy="239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5" y="890"/>
              <a:ext cx="7692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601" y="1967"/>
              <a:ext cx="22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Na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55" y="1909"/>
              <a:ext cx="9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03" y="1808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36" y="1520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536" y="1520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104" y="1712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17" y="1712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04" y="2101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017" y="2101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436" y="2297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36" y="2297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773" y="2297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873" y="2238"/>
              <a:ext cx="7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940" y="2005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657" y="1946"/>
              <a:ext cx="0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1491" y="2076"/>
              <a:ext cx="166" cy="1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1320" y="2076"/>
              <a:ext cx="171" cy="1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1320" y="1884"/>
              <a:ext cx="0" cy="19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1320" y="1788"/>
              <a:ext cx="171" cy="9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491" y="1788"/>
              <a:ext cx="99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1491" y="1658"/>
              <a:ext cx="0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1216" y="1821"/>
              <a:ext cx="104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1216" y="2076"/>
              <a:ext cx="104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491" y="2176"/>
              <a:ext cx="0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657" y="2076"/>
              <a:ext cx="166" cy="1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823" y="2176"/>
              <a:ext cx="0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836" y="2138"/>
              <a:ext cx="91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1815" y="2088"/>
              <a:ext cx="112" cy="6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260" y="19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709" y="1954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921" y="1954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137" y="1954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497" y="1954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709" y="1742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921" y="1742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137" y="1742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705" y="2167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817" y="2167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917" y="2167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029" y="2167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133" y="2167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3245" y="2167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349" y="1954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825" y="2034"/>
              <a:ext cx="8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3037" y="2034"/>
              <a:ext cx="8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H="1">
              <a:off x="2613" y="2034"/>
              <a:ext cx="8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2759" y="1896"/>
              <a:ext cx="0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 flipV="1">
              <a:off x="2975" y="1896"/>
              <a:ext cx="0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V="1">
              <a:off x="3187" y="1896"/>
              <a:ext cx="0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2759" y="2109"/>
              <a:ext cx="0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2975" y="2109"/>
              <a:ext cx="0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3187" y="2109"/>
              <a:ext cx="0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253" y="2034"/>
              <a:ext cx="8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3623" y="19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993" y="1934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3827" y="1934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3931" y="1996"/>
              <a:ext cx="1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626" y="1057"/>
              <a:ext cx="168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 Only with Na-Alginat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4330" y="2030"/>
              <a:ext cx="48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675" y="1996"/>
              <a:ext cx="138" cy="67"/>
            </a:xfrm>
            <a:custGeom>
              <a:avLst/>
              <a:gdLst>
                <a:gd name="T0" fmla="*/ 0 w 138"/>
                <a:gd name="T1" fmla="*/ 0 h 67"/>
                <a:gd name="T2" fmla="*/ 138 w 138"/>
                <a:gd name="T3" fmla="*/ 34 h 67"/>
                <a:gd name="T4" fmla="*/ 0 w 138"/>
                <a:gd name="T5" fmla="*/ 67 h 67"/>
                <a:gd name="T6" fmla="*/ 25 w 138"/>
                <a:gd name="T7" fmla="*/ 34 h 67"/>
                <a:gd name="T8" fmla="*/ 0 w 13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7">
                  <a:moveTo>
                    <a:pt x="0" y="0"/>
                  </a:moveTo>
                  <a:lnTo>
                    <a:pt x="138" y="34"/>
                  </a:lnTo>
                  <a:lnTo>
                    <a:pt x="0" y="67"/>
                  </a:lnTo>
                  <a:lnTo>
                    <a:pt x="25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675" y="1996"/>
              <a:ext cx="138" cy="67"/>
            </a:xfrm>
            <a:custGeom>
              <a:avLst/>
              <a:gdLst>
                <a:gd name="T0" fmla="*/ 0 w 138"/>
                <a:gd name="T1" fmla="*/ 0 h 67"/>
                <a:gd name="T2" fmla="*/ 138 w 138"/>
                <a:gd name="T3" fmla="*/ 34 h 67"/>
                <a:gd name="T4" fmla="*/ 0 w 138"/>
                <a:gd name="T5" fmla="*/ 67 h 67"/>
                <a:gd name="T6" fmla="*/ 25 w 138"/>
                <a:gd name="T7" fmla="*/ 34 h 67"/>
                <a:gd name="T8" fmla="*/ 0 w 13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7">
                  <a:moveTo>
                    <a:pt x="0" y="0"/>
                  </a:moveTo>
                  <a:lnTo>
                    <a:pt x="138" y="34"/>
                  </a:lnTo>
                  <a:lnTo>
                    <a:pt x="0" y="67"/>
                  </a:lnTo>
                  <a:lnTo>
                    <a:pt x="25" y="34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863" y="2564"/>
              <a:ext cx="7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Na-Alginat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663" y="2572"/>
              <a:ext cx="53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Glycerol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723" y="2581"/>
              <a:ext cx="37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Water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6496" y="1629"/>
              <a:ext cx="22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Na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6650" y="1570"/>
              <a:ext cx="9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5619" y="2376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5831" y="2376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6047" y="2376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5407" y="2376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5619" y="2163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5831" y="2163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6047" y="2163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5615" y="2589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5727" y="2589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5827" y="2589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5939" y="2589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6043" y="2589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6155" y="2589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6259" y="2376"/>
              <a:ext cx="1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5952" y="1178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5781" y="890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5881" y="890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5449" y="1082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5361" y="1082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5449" y="1470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5361" y="1470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5781" y="1662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5694" y="1662"/>
              <a:ext cx="1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6093" y="1646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6193" y="1587"/>
              <a:ext cx="7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6284" y="1374"/>
              <a:ext cx="1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>
              <a:off x="5736" y="2455"/>
              <a:ext cx="8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5948" y="2455"/>
              <a:ext cx="8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flipH="1">
              <a:off x="5523" y="2455"/>
              <a:ext cx="8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 flipV="1">
              <a:off x="5669" y="2318"/>
              <a:ext cx="0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V="1">
              <a:off x="5885" y="2318"/>
              <a:ext cx="0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 flipV="1">
              <a:off x="6097" y="2318"/>
              <a:ext cx="0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5669" y="2531"/>
              <a:ext cx="0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5885" y="2531"/>
              <a:ext cx="0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6097" y="2531"/>
              <a:ext cx="0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6164" y="2455"/>
              <a:ext cx="8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>
              <a:off x="6002" y="1316"/>
              <a:ext cx="0" cy="1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H="1">
              <a:off x="5835" y="1445"/>
              <a:ext cx="167" cy="9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 flipH="1" flipV="1">
              <a:off x="5669" y="1445"/>
              <a:ext cx="166" cy="9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 flipV="1">
              <a:off x="5669" y="1253"/>
              <a:ext cx="0" cy="19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 flipV="1">
              <a:off x="5669" y="1157"/>
              <a:ext cx="166" cy="9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5835" y="1157"/>
              <a:ext cx="104" cy="5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 flipV="1">
              <a:off x="5835" y="1028"/>
              <a:ext cx="0" cy="1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 flipH="1" flipV="1">
              <a:off x="5561" y="1191"/>
              <a:ext cx="10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 flipH="1">
              <a:off x="5561" y="1445"/>
              <a:ext cx="108" cy="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5835" y="1541"/>
              <a:ext cx="0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6002" y="1445"/>
              <a:ext cx="166" cy="9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 flipH="1">
              <a:off x="6155" y="1541"/>
              <a:ext cx="13" cy="10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 flipV="1">
              <a:off x="6180" y="1508"/>
              <a:ext cx="92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 flipV="1">
              <a:off x="6160" y="1458"/>
              <a:ext cx="112" cy="6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 flipH="1" flipV="1">
              <a:off x="5648" y="2147"/>
              <a:ext cx="4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 flipH="1" flipV="1">
              <a:off x="5640" y="2105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 flipH="1" flipV="1">
              <a:off x="5627" y="2063"/>
              <a:ext cx="9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 flipH="1" flipV="1">
              <a:off x="5619" y="2021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 flipH="1" flipV="1">
              <a:off x="5607" y="1980"/>
              <a:ext cx="8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 flipH="1" flipV="1">
              <a:off x="5598" y="1938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 flipH="1" flipV="1">
              <a:off x="5586" y="1896"/>
              <a:ext cx="8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 flipH="1" flipV="1">
              <a:off x="5578" y="1854"/>
              <a:ext cx="8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 flipH="1" flipV="1">
              <a:off x="5569" y="1813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 flipH="1" flipV="1">
              <a:off x="5557" y="1771"/>
              <a:ext cx="8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 flipH="1" flipV="1">
              <a:off x="5548" y="1729"/>
              <a:ext cx="5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 flipH="1" flipV="1">
              <a:off x="5536" y="1687"/>
              <a:ext cx="8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 flipH="1" flipV="1">
              <a:off x="5528" y="1646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 flipV="1">
              <a:off x="5877" y="2147"/>
              <a:ext cx="0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 flipH="1" flipV="1">
              <a:off x="5873" y="2105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 flipH="1" flipV="1">
              <a:off x="5869" y="2063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Line 137"/>
            <p:cNvSpPr>
              <a:spLocks noChangeShapeType="1"/>
            </p:cNvSpPr>
            <p:nvPr/>
          </p:nvSpPr>
          <p:spPr bwMode="auto">
            <a:xfrm flipH="1" flipV="1">
              <a:off x="5864" y="2021"/>
              <a:ext cx="5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 flipH="1" flipV="1">
              <a:off x="5860" y="1980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 flipV="1">
              <a:off x="5856" y="1938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 flipV="1">
              <a:off x="5852" y="1896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Line 141"/>
            <p:cNvSpPr>
              <a:spLocks noChangeShapeType="1"/>
            </p:cNvSpPr>
            <p:nvPr/>
          </p:nvSpPr>
          <p:spPr bwMode="auto">
            <a:xfrm flipV="1">
              <a:off x="5848" y="1854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 flipV="1">
              <a:off x="5844" y="1813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 flipV="1">
              <a:off x="6106" y="2147"/>
              <a:ext cx="0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 flipV="1">
              <a:off x="6106" y="2105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 flipV="1">
              <a:off x="6110" y="2063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 flipV="1">
              <a:off x="6114" y="2021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 flipV="1">
              <a:off x="6118" y="1980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 flipV="1">
              <a:off x="6122" y="1938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auto">
            <a:xfrm flipV="1">
              <a:off x="6126" y="1896"/>
              <a:ext cx="0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auto">
            <a:xfrm flipV="1">
              <a:off x="6126" y="1854"/>
              <a:ext cx="5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 flipV="1">
              <a:off x="6131" y="1813"/>
              <a:ext cx="4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5212" y="1228"/>
              <a:ext cx="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5124" y="1228"/>
              <a:ext cx="9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5178" y="1262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5091" y="978"/>
              <a:ext cx="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5000" y="978"/>
              <a:ext cx="9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5058" y="1019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5536" y="890"/>
              <a:ext cx="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5449" y="890"/>
              <a:ext cx="9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5503" y="923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62" name="Gewinkelter Verbinder 161"/>
          <p:cNvCxnSpPr/>
          <p:nvPr/>
        </p:nvCxnSpPr>
        <p:spPr>
          <a:xfrm>
            <a:off x="-540774" y="1199535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582" y="674257"/>
            <a:ext cx="7296726" cy="5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5" y="595343"/>
            <a:ext cx="14027052" cy="69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59" y="766616"/>
            <a:ext cx="4830614" cy="35282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9" y="766616"/>
            <a:ext cx="3023755" cy="40316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489" y="1681019"/>
            <a:ext cx="2482995" cy="44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40" y="517237"/>
            <a:ext cx="9759841" cy="73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Breitbild</PresentationFormat>
  <Paragraphs>103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</vt:lpstr>
      <vt:lpstr>Bioplastics- the future of food packaging? </vt:lpstr>
      <vt:lpstr>DAY 1</vt:lpstr>
      <vt:lpstr>DAY 2</vt:lpstr>
      <vt:lpstr>Day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RESULTS</vt:lpstr>
      <vt:lpstr>SOURCES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Bioplastic- the future of food packaging?</dc:title>
  <dc:creator>Carolin Böttinger</dc:creator>
  <cp:lastModifiedBy>Erasmus</cp:lastModifiedBy>
  <cp:revision>14</cp:revision>
  <dcterms:modified xsi:type="dcterms:W3CDTF">2018-04-13T13:06:38Z</dcterms:modified>
</cp:coreProperties>
</file>