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8" r:id="rId14"/>
    <p:sldId id="273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Quantity</a:t>
            </a:r>
            <a:endParaRPr lang="en-US" dirty="0"/>
          </a:p>
        </c:rich>
      </c:tx>
      <c:layout>
        <c:manualLayout>
          <c:xMode val="edge"/>
          <c:yMode val="edge"/>
          <c:x val="0.50373263888888886"/>
          <c:y val="6.19962802231866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99283683289587"/>
          <c:y val="0.11867337723516116"/>
          <c:w val="0.59964402887139112"/>
          <c:h val="0.8565281106755642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Quantity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992-483B-ABB6-7433E5423D83}"/>
              </c:ext>
            </c:extLst>
          </c:dPt>
          <c:dPt>
            <c:idx val="1"/>
            <c:bubble3D val="0"/>
            <c:explosion val="29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992-483B-ABB6-7433E5423D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9BC-461A-9E35-188B6F93A8DE}"/>
              </c:ext>
            </c:extLst>
          </c:dPt>
          <c:dPt>
            <c:idx val="3"/>
            <c:bubble3D val="0"/>
            <c:explosion val="27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992-483B-ABB6-7433E5423D8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Water</c:v>
                </c:pt>
                <c:pt idx="1">
                  <c:v>Gelatine</c:v>
                </c:pt>
                <c:pt idx="2">
                  <c:v>Glycerine</c:v>
                </c:pt>
                <c:pt idx="3">
                  <c:v>Potatostarch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400</c:v>
                </c:pt>
                <c:pt idx="1">
                  <c:v>9</c:v>
                </c:pt>
                <c:pt idx="2">
                  <c:v>0.15</c:v>
                </c:pt>
                <c:pt idx="3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2-483B-ABB6-7433E5423D8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07DFC-8F53-4069-B493-2D66F819F240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EDB53-7644-4935-8867-8212B28ED70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6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62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26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0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42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Jonas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48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6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Yagmur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10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27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1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25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Yagmur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73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92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DB53-7644-4935-8867-8212B28ED7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3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d1alt1wkdk73qo.cloudfront.net/images/guide/71bbab4b563444019e67e9953056aa0e/478x640_ac.jpg" TargetMode="External"/><Relationship Id="rId3" Type="http://schemas.openxmlformats.org/officeDocument/2006/relationships/hyperlink" Target="https://s3-eu-west-1.amazonaws.com/fitnext-blog-upload/fr/conseils/wp-content/uploads/2016/12/20141249/acheter-produits-vrac-ecologique.jpg" TargetMode="External"/><Relationship Id="rId7" Type="http://schemas.openxmlformats.org/officeDocument/2006/relationships/hyperlink" Target="https://media.istockphoto.com/photos/nuts-and-spices-in-dispenser-picture-id184315635" TargetMode="External"/><Relationship Id="rId2" Type="http://schemas.openxmlformats.org/officeDocument/2006/relationships/hyperlink" Target="http://www.trikot-deal.de/wp-content/uploads/2015/10/zDcMoiHmS1k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ndywarehouse.com/assets/item/regular/Triple-Cylinder-Tabletop-Candy-Dispenser-128319.jpg" TargetMode="External"/><Relationship Id="rId11" Type="http://schemas.openxmlformats.org/officeDocument/2006/relationships/hyperlink" Target="http://daten.didaktikchemie.uni-bayreuth.de/umat/gelatine/gelatine.htm" TargetMode="External"/><Relationship Id="rId5" Type="http://schemas.openxmlformats.org/officeDocument/2006/relationships/hyperlink" Target="https://images-na.ssl-images-amazon.com/images/I/71R85ZlgaxL._SL1500_.jpg" TargetMode="External"/><Relationship Id="rId10" Type="http://schemas.openxmlformats.org/officeDocument/2006/relationships/hyperlink" Target="https://images-na.ssl-images-amazon.com/images/I/61V1pb0o0NL._SL1000_.jpg" TargetMode="External"/><Relationship Id="rId4" Type="http://schemas.openxmlformats.org/officeDocument/2006/relationships/hyperlink" Target="https://cdn.displays2go.com/images/zoom/bfdwmsslv.rw_preview.jpg" TargetMode="External"/><Relationship Id="rId9" Type="http://schemas.openxmlformats.org/officeDocument/2006/relationships/hyperlink" Target="https://odysseyonline-img.rbl.ms/simage/https:/az616578.vo.msecnd.net/files/2016/06/04/6360067444515085251247189315_sugar_2.jpg/2000,2000/OfJlgQXvq8n4yA6F/img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Bioplastics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Business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8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7581" y="2260600"/>
            <a:ext cx="7315200" cy="4278085"/>
          </a:xfrm>
        </p:spPr>
        <p:txBody>
          <a:bodyPr/>
          <a:lstStyle/>
          <a:p>
            <a:r>
              <a:rPr lang="en-US" dirty="0" smtClean="0"/>
              <a:t>100% biodegradable and water solute</a:t>
            </a:r>
          </a:p>
          <a:p>
            <a:r>
              <a:rPr lang="en-US" dirty="0" smtClean="0"/>
              <a:t>Only bio materials</a:t>
            </a:r>
          </a:p>
          <a:p>
            <a:r>
              <a:rPr lang="en-US" dirty="0" smtClean="0"/>
              <a:t>Low cost of production</a:t>
            </a:r>
          </a:p>
          <a:p>
            <a:r>
              <a:rPr lang="en-US" dirty="0" smtClean="0"/>
              <a:t>Aesthetic</a:t>
            </a:r>
          </a:p>
          <a:p>
            <a:r>
              <a:rPr lang="en-US" dirty="0" smtClean="0"/>
              <a:t>Natural</a:t>
            </a:r>
          </a:p>
          <a:p>
            <a:r>
              <a:rPr lang="en-US" dirty="0" smtClean="0"/>
              <a:t>Tea smells good</a:t>
            </a:r>
          </a:p>
          <a:p>
            <a:r>
              <a:rPr lang="en-US" dirty="0" smtClean="0"/>
              <a:t>Candies are tasty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810570" y="1981127"/>
            <a:ext cx="3972540" cy="265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1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968" y="927608"/>
            <a:ext cx="3496732" cy="5120640"/>
          </a:xfrm>
        </p:spPr>
        <p:txBody>
          <a:bodyPr/>
          <a:lstStyle/>
          <a:p>
            <a:r>
              <a:rPr lang="en-US" dirty="0" err="1" smtClean="0"/>
              <a:t>Gelatine</a:t>
            </a:r>
            <a:r>
              <a:rPr lang="en-US" dirty="0" smtClean="0"/>
              <a:t>: </a:t>
            </a:r>
            <a:r>
              <a:rPr lang="en-US" dirty="0"/>
              <a:t>1400󠇃€/</a:t>
            </a:r>
            <a:r>
              <a:rPr lang="en-US" dirty="0" smtClean="0"/>
              <a:t>100 kg</a:t>
            </a:r>
          </a:p>
          <a:p>
            <a:r>
              <a:rPr lang="en-US" dirty="0" err="1" smtClean="0"/>
              <a:t>Glycerine</a:t>
            </a:r>
            <a:r>
              <a:rPr lang="en-US" dirty="0" smtClean="0"/>
              <a:t>: 152</a:t>
            </a:r>
            <a:r>
              <a:rPr lang="en-US" dirty="0"/>
              <a:t>€</a:t>
            </a:r>
            <a:r>
              <a:rPr lang="en-US" dirty="0" smtClean="0"/>
              <a:t>/100kg</a:t>
            </a:r>
          </a:p>
          <a:p>
            <a:r>
              <a:rPr lang="en-US" dirty="0" smtClean="0"/>
              <a:t>Water: +1%</a:t>
            </a:r>
          </a:p>
          <a:p>
            <a:r>
              <a:rPr lang="en-US" dirty="0" smtClean="0"/>
              <a:t>Potato starch: 96</a:t>
            </a:r>
            <a:r>
              <a:rPr lang="en-US" dirty="0"/>
              <a:t>€</a:t>
            </a:r>
            <a:r>
              <a:rPr lang="en-US" dirty="0" smtClean="0"/>
              <a:t>/100kg</a:t>
            </a:r>
          </a:p>
          <a:p>
            <a:r>
              <a:rPr lang="en-US" dirty="0" smtClean="0"/>
              <a:t>Food color:16€/1kg</a:t>
            </a:r>
          </a:p>
          <a:p>
            <a:r>
              <a:rPr lang="en-US" dirty="0"/>
              <a:t>Bio Paper:60</a:t>
            </a:r>
            <a:r>
              <a:rPr lang="en-US" dirty="0" smtClean="0"/>
              <a:t>€/100kg</a:t>
            </a:r>
          </a:p>
          <a:p>
            <a:pPr marL="0" indent="0">
              <a:buNone/>
            </a:pPr>
            <a:r>
              <a:rPr lang="en-US" dirty="0" smtClean="0"/>
              <a:t>TOTAL:1724€/approx. 6000 boxes</a:t>
            </a:r>
          </a:p>
          <a:p>
            <a:pPr marL="0" indent="0">
              <a:buNone/>
            </a:pPr>
            <a:r>
              <a:rPr lang="en-US" dirty="0" err="1" smtClean="0"/>
              <a:t>SAVES:approx</a:t>
            </a:r>
            <a:r>
              <a:rPr lang="en-US" dirty="0" smtClean="0"/>
              <a:t>. 5000€ (if you buy the ingredients from manufacturers in mass quantities rather than individually from the supermarket)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973317" y="1806742"/>
            <a:ext cx="5288867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4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quantity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42900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129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3308" y="762000"/>
            <a:ext cx="7990928" cy="53216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308" y="963028"/>
            <a:ext cx="7315200" cy="512064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CC"/>
                </a:solidFill>
              </a:rPr>
              <a:t>400 ml water</a:t>
            </a:r>
          </a:p>
          <a:p>
            <a:r>
              <a:rPr lang="en-US" sz="2800" dirty="0" smtClean="0">
                <a:solidFill>
                  <a:srgbClr val="FFFFCC"/>
                </a:solidFill>
              </a:rPr>
              <a:t>9 g </a:t>
            </a:r>
            <a:r>
              <a:rPr lang="en-US" sz="2800" dirty="0" err="1" smtClean="0">
                <a:solidFill>
                  <a:srgbClr val="FFFFCC"/>
                </a:solidFill>
              </a:rPr>
              <a:t>gelatine</a:t>
            </a:r>
            <a:endParaRPr lang="en-US" sz="2800" dirty="0" smtClean="0">
              <a:solidFill>
                <a:srgbClr val="FFFFCC"/>
              </a:solidFill>
            </a:endParaRPr>
          </a:p>
          <a:p>
            <a:r>
              <a:rPr lang="en-US" sz="2800" dirty="0" smtClean="0">
                <a:solidFill>
                  <a:srgbClr val="FFFFCC"/>
                </a:solidFill>
              </a:rPr>
              <a:t>3 drops of glycerin</a:t>
            </a:r>
          </a:p>
          <a:p>
            <a:r>
              <a:rPr lang="en-US" sz="2800" dirty="0" smtClean="0">
                <a:solidFill>
                  <a:srgbClr val="FFFFCC"/>
                </a:solidFill>
              </a:rPr>
              <a:t>5 drops of food color</a:t>
            </a:r>
          </a:p>
          <a:p>
            <a:r>
              <a:rPr lang="en-US" sz="2800" dirty="0" smtClean="0">
                <a:solidFill>
                  <a:srgbClr val="FFFFCC"/>
                </a:solidFill>
              </a:rPr>
              <a:t>2 teaspoons of potato starch</a:t>
            </a:r>
            <a:endParaRPr lang="en-US" sz="28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1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5298" y="526937"/>
            <a:ext cx="8666702" cy="21146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Formulas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5298" y="2296284"/>
            <a:ext cx="8666702" cy="27453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516" y="4538474"/>
            <a:ext cx="5068593" cy="231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5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797" y="1912978"/>
            <a:ext cx="7315200" cy="5120640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>
                <a:hlinkClick r:id="rId2"/>
              </a:rPr>
              <a:t>www.trikot-deal.de/wp-content/uploads/2015/10/zDcMoiHmS1k.jpg</a:t>
            </a:r>
            <a:endParaRPr lang="en-US" sz="1800" dirty="0" smtClean="0"/>
          </a:p>
          <a:p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s3-eu-west-1.amazonaws.com/fitnext-blog-upload/fr/conseils/wp-content/uploads/2016/12/20141249/acheter-produits-vrac-ecologique.jpg</a:t>
            </a:r>
            <a:endParaRPr lang="en-US" sz="1800" dirty="0" smtClean="0"/>
          </a:p>
          <a:p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cdn.displays2go.com/images/zoom/bfdwmsslv.rw_preview.jpg</a:t>
            </a:r>
            <a:endParaRPr lang="en-US" sz="1800" dirty="0" smtClean="0"/>
          </a:p>
          <a:p>
            <a:r>
              <a:rPr lang="en-US" sz="1800" dirty="0">
                <a:hlinkClick r:id="rId5"/>
              </a:rPr>
              <a:t>https://images-na.ssl-images-amazon.com/images/I/71R85ZlgaxL._SL1500_.</a:t>
            </a:r>
            <a:r>
              <a:rPr lang="en-US" sz="1800" dirty="0" smtClean="0">
                <a:hlinkClick r:id="rId5"/>
              </a:rPr>
              <a:t>jpg</a:t>
            </a:r>
            <a:endParaRPr lang="en-US" sz="1800" dirty="0" smtClean="0"/>
          </a:p>
          <a:p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www.candywarehouse.com/assets/item/regular/Triple-Cylinder-Tabletop-Candy-Dispenser-128319.jpg</a:t>
            </a:r>
            <a:endParaRPr lang="en-US" sz="1800" dirty="0" smtClean="0"/>
          </a:p>
          <a:p>
            <a:r>
              <a:rPr lang="en-US" sz="1800" dirty="0">
                <a:hlinkClick r:id="rId7"/>
              </a:rPr>
              <a:t>https://</a:t>
            </a:r>
            <a:r>
              <a:rPr lang="en-US" sz="1800" dirty="0" smtClean="0">
                <a:hlinkClick r:id="rId7"/>
              </a:rPr>
              <a:t>media.istockphoto.com/photos/nuts-and-spices-in-dispenser-picture-id184315635</a:t>
            </a:r>
            <a:endParaRPr lang="en-US" sz="1800" dirty="0" smtClean="0"/>
          </a:p>
          <a:p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d1alt1wkdk73qo.cloudfront.net/images/guide/71bbab4b563444019e67e9953056aa0e/478x640_ac.jpg</a:t>
            </a:r>
            <a:endParaRPr lang="en-US" dirty="0" smtClean="0"/>
          </a:p>
          <a:p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odysseyonline-img.rbl.ms/simage/https%3A%2F%2Faz616578.vo.msecnd.net%2Ffiles%2F2016%2F06%2F04%2F6360067444515085251247189315_sugar_2.jpg/2000%2C2000/OfJlgQXvq8n4yA6F/img.jpg</a:t>
            </a:r>
            <a:endParaRPr lang="en-US" dirty="0" smtClean="0"/>
          </a:p>
          <a:p>
            <a:r>
              <a:rPr lang="en-US" dirty="0">
                <a:hlinkClick r:id="rId10"/>
              </a:rPr>
              <a:t>https://images-na.ssl-images-amazon.com/images/I/61V1pb0o0NL._SL1000_.</a:t>
            </a:r>
            <a:r>
              <a:rPr lang="en-US" dirty="0" smtClean="0">
                <a:hlinkClick r:id="rId10"/>
              </a:rPr>
              <a:t>jpg</a:t>
            </a:r>
            <a:endParaRPr lang="en-US" dirty="0" smtClean="0"/>
          </a:p>
          <a:p>
            <a:r>
              <a:rPr lang="en-US" dirty="0">
                <a:hlinkClick r:id="rId11"/>
              </a:rPr>
              <a:t>http://</a:t>
            </a:r>
            <a:r>
              <a:rPr lang="en-US" dirty="0" smtClean="0">
                <a:hlinkClick r:id="rId11"/>
              </a:rPr>
              <a:t>daten.didaktikchemie.uni-bayreuth.de/umat/gelatine/gelatine.htm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Eureco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est.2018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Group 5- Alisa </a:t>
            </a:r>
            <a:r>
              <a:rPr lang="en-US" dirty="0" err="1" smtClean="0"/>
              <a:t>Jürgensen</a:t>
            </a:r>
            <a:r>
              <a:rPr lang="en-US" dirty="0" smtClean="0"/>
              <a:t>, Theodor Nichifor, Jonas </a:t>
            </a:r>
            <a:r>
              <a:rPr lang="en-US" dirty="0" err="1" smtClean="0"/>
              <a:t>Dürnsteiner</a:t>
            </a:r>
            <a:r>
              <a:rPr lang="en-US" dirty="0" smtClean="0"/>
              <a:t>, Lisa </a:t>
            </a:r>
            <a:r>
              <a:rPr lang="en-US" dirty="0" err="1" smtClean="0"/>
              <a:t>Reinhard</a:t>
            </a:r>
            <a:r>
              <a:rPr lang="en-US" dirty="0" smtClean="0"/>
              <a:t>, </a:t>
            </a:r>
            <a:r>
              <a:rPr lang="ro-RO" dirty="0" err="1"/>
              <a:t>Y</a:t>
            </a:r>
            <a:r>
              <a:rPr lang="en-US" dirty="0" err="1" smtClean="0"/>
              <a:t>agmur</a:t>
            </a:r>
            <a:r>
              <a:rPr lang="en-US" dirty="0" smtClean="0"/>
              <a:t> </a:t>
            </a:r>
            <a:r>
              <a:rPr lang="ro-RO" dirty="0" smtClean="0"/>
              <a:t>Karaog</a:t>
            </a:r>
            <a:r>
              <a:rPr lang="en-US" dirty="0" smtClean="0"/>
              <a:t>l</a:t>
            </a:r>
            <a:r>
              <a:rPr lang="ro-RO" dirty="0" smtClean="0"/>
              <a:t>an, Carla Balan, Nikola</a:t>
            </a:r>
            <a:r>
              <a:rPr lang="en-US" dirty="0" smtClean="0"/>
              <a:t>o</a:t>
            </a:r>
            <a:r>
              <a:rPr lang="ro-RO" dirty="0" smtClean="0"/>
              <a:t>s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 err="1" smtClean="0"/>
              <a:t>ristakis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Business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 smtClean="0"/>
              <a:t>Our business will work as a binder between all of the departments, tertial companies and factor</a:t>
            </a:r>
            <a:r>
              <a:rPr lang="de-DE" dirty="0" err="1" smtClean="0"/>
              <a:t>ies</a:t>
            </a:r>
            <a:r>
              <a:rPr lang="ro-RO" dirty="0" smtClean="0"/>
              <a:t> in order to get the bioplastic from the production point to the customer and then recycle it properly using its degradable properties. </a:t>
            </a:r>
          </a:p>
        </p:txBody>
      </p:sp>
    </p:spTree>
    <p:extLst>
      <p:ext uri="{BB962C8B-B14F-4D97-AF65-F5344CB8AC3E}">
        <p14:creationId xmlns:p14="http://schemas.microsoft.com/office/powerpoint/2010/main" val="348644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Business </a:t>
            </a:r>
            <a:br>
              <a:rPr lang="ro-RO" dirty="0" smtClean="0"/>
            </a:br>
            <a:r>
              <a:rPr lang="ro-RO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 smtClean="0"/>
              <a:t>By creating a bridge between the factory, logistics, marketing, research&amp;development, client and the waste disposal companies, Eureco aims </a:t>
            </a:r>
            <a:r>
              <a:rPr lang="en-US" dirty="0" smtClean="0"/>
              <a:t>to achieve </a:t>
            </a:r>
            <a:r>
              <a:rPr lang="ro-RO" dirty="0" smtClean="0"/>
              <a:t>sustainability, help the environment</a:t>
            </a:r>
            <a:r>
              <a:rPr lang="en-US" dirty="0" smtClean="0"/>
              <a:t> and </a:t>
            </a:r>
            <a:r>
              <a:rPr lang="ro-RO" dirty="0" smtClean="0"/>
              <a:t>creat</a:t>
            </a:r>
            <a:r>
              <a:rPr lang="en-US" dirty="0" smtClean="0"/>
              <a:t>e</a:t>
            </a:r>
            <a:r>
              <a:rPr lang="ro-RO" dirty="0" smtClean="0"/>
              <a:t> ren</a:t>
            </a:r>
            <a:r>
              <a:rPr lang="en-US" dirty="0" smtClean="0"/>
              <a:t>e</a:t>
            </a:r>
            <a:r>
              <a:rPr lang="ro-RO" dirty="0" smtClean="0"/>
              <a:t>wable plastic with a biodegradable formula.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2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 smtClean="0"/>
              <a:t>Our aim is to improve our formula by partnering with companies that will fund the development. After we achieve this, we can sell the formula to a company/corporation/enterprise/individual that will use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57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</a:t>
            </a:r>
            <a:br>
              <a:rPr lang="en-US" dirty="0" smtClean="0"/>
            </a:br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68" y="1283208"/>
            <a:ext cx="7315200" cy="5120640"/>
          </a:xfrm>
        </p:spPr>
        <p:txBody>
          <a:bodyPr/>
          <a:lstStyle/>
          <a:p>
            <a:r>
              <a:rPr lang="ro-RO" dirty="0" smtClean="0"/>
              <a:t>Supermarket</a:t>
            </a:r>
          </a:p>
          <a:p>
            <a:r>
              <a:rPr lang="ro-RO" dirty="0" smtClean="0"/>
              <a:t>Franchise</a:t>
            </a:r>
          </a:p>
          <a:p>
            <a:r>
              <a:rPr lang="ro-RO" dirty="0" smtClean="0"/>
              <a:t>School cafeteria</a:t>
            </a:r>
          </a:p>
          <a:p>
            <a:r>
              <a:rPr lang="ro-RO" dirty="0" smtClean="0"/>
              <a:t>Manufacturer (recipe)</a:t>
            </a:r>
          </a:p>
          <a:p>
            <a:endParaRPr lang="ro-RO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992" y="0"/>
            <a:ext cx="46580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6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Market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 smtClean="0"/>
              <a:t>From the Top 15 Importer Countries, only 4 are in the EU (UK, Germany, France, Netherlands) with an added up total of $876.6 (EURO 701.28) million.</a:t>
            </a:r>
          </a:p>
          <a:p>
            <a:pPr algn="just"/>
            <a:r>
              <a:rPr lang="ro-RO" dirty="0" smtClean="0"/>
              <a:t>Since 2012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ro-RO" dirty="0" smtClean="0"/>
              <a:t>Netherlands</a:t>
            </a:r>
            <a:r>
              <a:rPr lang="de-DE" dirty="0" smtClean="0"/>
              <a:t>‘ </a:t>
            </a:r>
            <a:r>
              <a:rPr lang="ro-RO" dirty="0" smtClean="0"/>
              <a:t>import of tea has gone up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ro-RO" dirty="0" smtClean="0"/>
              <a:t>13%  </a:t>
            </a:r>
          </a:p>
          <a:p>
            <a:pPr algn="just"/>
            <a:r>
              <a:rPr lang="ro-RO" dirty="0" smtClean="0"/>
              <a:t>U</a:t>
            </a:r>
            <a:r>
              <a:rPr lang="en-US" dirty="0" smtClean="0"/>
              <a:t>K’s import has been going down since 2012 by 16,9%. Will Brexit affect trading and investment?</a:t>
            </a:r>
            <a:endParaRPr lang="ro-R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9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868" y="965200"/>
            <a:ext cx="7315200" cy="521004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Russia: US$548.3 million (9% of total tea imports)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United States: $483.2 million (7.9%)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United Kingdom: $363.3 million (6%)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Egypt: $282.3 million (4.6%)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Iran: $261.9 million (4.3%)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Saudi Arabia: $256.4 million (4.2%)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Germany: $226.5 million (3.7%)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Morocco: $199.4 million (3.3%)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Japan: $165.1 million (2.7%)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France: $161.6 million (2.6%)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United Arab Emirates: $142.4 million (2.3%)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Canada: $140.9 million (2.3%)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Vietnam: $130.3 million (2.1%)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Netherlands: $125.2 million (2.1%)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Kazakhstan: $112.2 million (1.8%)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7672004" y="1257300"/>
            <a:ext cx="176596" cy="266700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213" y="4923137"/>
            <a:ext cx="228114" cy="302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1629" y="3266922"/>
            <a:ext cx="189514" cy="2509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1872" y="5188230"/>
            <a:ext cx="220132" cy="291526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7652352" y="1617746"/>
            <a:ext cx="215900" cy="2540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3911" y="5609858"/>
            <a:ext cx="256054" cy="2743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8273" y="4572230"/>
            <a:ext cx="256054" cy="2743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5" y="2591557"/>
            <a:ext cx="256054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24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Problems with the formula and the outcome of the plastic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8963" y="768804"/>
            <a:ext cx="7315200" cy="2795474"/>
          </a:xfrm>
        </p:spPr>
        <p:txBody>
          <a:bodyPr/>
          <a:lstStyle/>
          <a:p>
            <a:r>
              <a:rPr lang="en-US" dirty="0" smtClean="0"/>
              <a:t>The plastic compressed and got wrinkly </a:t>
            </a:r>
          </a:p>
          <a:p>
            <a:r>
              <a:rPr lang="en-US" dirty="0" smtClean="0"/>
              <a:t>It’s not vegetarian (if you want to eat it)</a:t>
            </a:r>
          </a:p>
          <a:p>
            <a:r>
              <a:rPr lang="en-US" dirty="0" smtClean="0"/>
              <a:t>It’s not really resistant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764599" y="1650667"/>
            <a:ext cx="5309266" cy="35455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9638" y="3020104"/>
            <a:ext cx="4580858" cy="305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5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0</TotalTime>
  <Words>576</Words>
  <Application>Microsoft Office PowerPoint</Application>
  <PresentationFormat>Breitbild</PresentationFormat>
  <Paragraphs>108</Paragraphs>
  <Slides>15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 2</vt:lpstr>
      <vt:lpstr>Frame</vt:lpstr>
      <vt:lpstr>Bioplastics</vt:lpstr>
      <vt:lpstr>Eureco est.2018</vt:lpstr>
      <vt:lpstr>Business Summary</vt:lpstr>
      <vt:lpstr>Business  Aims</vt:lpstr>
      <vt:lpstr>Mission Statement</vt:lpstr>
      <vt:lpstr>Target Clients</vt:lpstr>
      <vt:lpstr>Market Analysis</vt:lpstr>
      <vt:lpstr>Top 15</vt:lpstr>
      <vt:lpstr>Problems with the formula and the outcome of the plastic</vt:lpstr>
      <vt:lpstr>Benefits</vt:lpstr>
      <vt:lpstr>Cost of Production</vt:lpstr>
      <vt:lpstr>Chemical quantity</vt:lpstr>
      <vt:lpstr>Recipe</vt:lpstr>
      <vt:lpstr>Chemical Formulas</vt:lpstr>
      <vt:lpstr>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Bioplastic</dc:title>
  <dc:creator>Theodor Nichifor</dc:creator>
  <cp:lastModifiedBy>Erasmus</cp:lastModifiedBy>
  <cp:revision>59</cp:revision>
  <dcterms:created xsi:type="dcterms:W3CDTF">2018-01-25T07:56:56Z</dcterms:created>
  <dcterms:modified xsi:type="dcterms:W3CDTF">2018-04-13T12:53:57Z</dcterms:modified>
</cp:coreProperties>
</file>