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0" r:id="rId4"/>
    <p:sldId id="274" r:id="rId5"/>
    <p:sldId id="258" r:id="rId6"/>
    <p:sldId id="259" r:id="rId7"/>
    <p:sldId id="263" r:id="rId8"/>
    <p:sldId id="279" r:id="rId9"/>
    <p:sldId id="275" r:id="rId10"/>
    <p:sldId id="276" r:id="rId11"/>
    <p:sldId id="277" r:id="rId12"/>
    <p:sldId id="278" r:id="rId13"/>
    <p:sldId id="283" r:id="rId14"/>
    <p:sldId id="273" r:id="rId15"/>
    <p:sldId id="27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15465-C860-4758-A9B9-192D052F6D52}" type="datetimeFigureOut">
              <a:rPr lang="de-DE" smtClean="0"/>
              <a:t>18.06.2018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5C61-889B-4F77-8AA8-4137E369B0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52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6BFA-B35D-4662-A9D1-C529FB3424C6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88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19A5-52E4-4EFC-9AD1-6D99896E57FA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38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B1-06F0-4DD5-9E8B-80C9A80A2C19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40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49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D0A-31BB-40FE-ABF5-2ABC79B5FA2B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5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BDA8-39DC-4384-B3D1-9BD485A38624}" type="datetime1">
              <a:rPr lang="de-DE" smtClean="0"/>
              <a:t>18.06.2018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98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CD42-5058-49DC-80B7-944734785FEF}" type="datetime1">
              <a:rPr lang="de-DE" smtClean="0"/>
              <a:t>18.06.2018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94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0520-847C-4C97-BB20-E51C79F3C562}" type="datetime1">
              <a:rPr lang="de-DE" smtClean="0"/>
              <a:t>18.06.2018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40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46F2-908F-403A-9D17-CF9D26B7474B}" type="datetime1">
              <a:rPr lang="de-DE" smtClean="0"/>
              <a:t>18.06.2018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02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F452-13D6-4589-9A75-9081ED604A21}" type="datetime1">
              <a:rPr lang="de-DE" smtClean="0"/>
              <a:t>18.06.2018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3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0F56-6650-439D-A00B-02601CFD02C5}" type="datetime1">
              <a:rPr lang="de-DE" smtClean="0"/>
              <a:t>18.06.2018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41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8203-809B-40FF-8ADE-6BB480BF2AA5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414EB-B703-477D-B038-7816074D3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67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tmosphere-bio-biology-bonsai-56009/" TargetMode="External"/><Relationship Id="rId2" Type="http://schemas.openxmlformats.org/officeDocument/2006/relationships/hyperlink" Target="https://www.pexels.com/photo/nature-sky-clouds-field-919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cowrap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5875" y="5140036"/>
            <a:ext cx="9144000" cy="873413"/>
          </a:xfrm>
        </p:spPr>
        <p:txBody>
          <a:bodyPr/>
          <a:lstStyle/>
          <a:p>
            <a:r>
              <a:rPr lang="de-DE" dirty="0" smtClean="0"/>
              <a:t>An eco-friendly cereal packaging</a:t>
            </a:r>
            <a:endParaRPr lang="de-DE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98" y="879763"/>
            <a:ext cx="5407153" cy="39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Strengths and weaknesses of our product</a:t>
            </a:r>
            <a:endParaRPr lang="ro-RO" u="sng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Strengths:</a:t>
            </a:r>
          </a:p>
          <a:p>
            <a:pPr lvl="4">
              <a:buFontTx/>
              <a:buChar char="-"/>
            </a:pPr>
            <a:r>
              <a:rPr lang="en-GB" sz="2400" dirty="0"/>
              <a:t>F</a:t>
            </a:r>
            <a:r>
              <a:rPr lang="en-GB" sz="2400" dirty="0" smtClean="0"/>
              <a:t>lexible</a:t>
            </a:r>
            <a:endParaRPr lang="en-GB" sz="2400" dirty="0"/>
          </a:p>
          <a:p>
            <a:pPr lvl="4">
              <a:buFontTx/>
              <a:buChar char="-"/>
            </a:pPr>
            <a:r>
              <a:rPr lang="en-GB" sz="2400" dirty="0"/>
              <a:t>B</a:t>
            </a:r>
            <a:r>
              <a:rPr lang="en-GB" sz="2400" dirty="0" smtClean="0"/>
              <a:t>io-degradable</a:t>
            </a:r>
            <a:endParaRPr lang="en-GB" sz="2400" dirty="0"/>
          </a:p>
          <a:p>
            <a:pPr lvl="4">
              <a:buFontTx/>
              <a:buChar char="-"/>
            </a:pPr>
            <a:r>
              <a:rPr lang="en-GB" sz="2400" dirty="0"/>
              <a:t>Easy to produce</a:t>
            </a:r>
          </a:p>
          <a:p>
            <a:pPr lvl="4">
              <a:buFontTx/>
              <a:buChar char="-"/>
            </a:pPr>
            <a:r>
              <a:rPr lang="en-GB" sz="2400" dirty="0"/>
              <a:t>Dissolves in </a:t>
            </a:r>
            <a:r>
              <a:rPr lang="en-GB" sz="2400" dirty="0" smtClean="0"/>
              <a:t>water</a:t>
            </a:r>
          </a:p>
          <a:p>
            <a:pPr marL="1828800" lvl="4" indent="0">
              <a:buNone/>
            </a:pPr>
            <a:endParaRPr lang="en-GB" sz="3200" dirty="0" smtClean="0"/>
          </a:p>
          <a:p>
            <a:r>
              <a:rPr lang="en-GB" sz="3200" dirty="0" smtClean="0"/>
              <a:t>Weaknesses:</a:t>
            </a:r>
          </a:p>
          <a:p>
            <a:pPr marL="1828800" lvl="4" indent="0">
              <a:buNone/>
            </a:pPr>
            <a:r>
              <a:rPr lang="en-GB" sz="2400" dirty="0" smtClean="0"/>
              <a:t>- </a:t>
            </a:r>
            <a:r>
              <a:rPr lang="en-GB" sz="2400" dirty="0"/>
              <a:t>it isn’t water </a:t>
            </a:r>
            <a:r>
              <a:rPr lang="en-GB" sz="2400" dirty="0" smtClean="0"/>
              <a:t>resistant</a:t>
            </a:r>
          </a:p>
          <a:p>
            <a:pPr marL="1828800" lvl="4" indent="0">
              <a:buNone/>
            </a:pPr>
            <a:r>
              <a:rPr lang="en-GB" sz="2400" dirty="0" smtClean="0"/>
              <a:t>- </a:t>
            </a:r>
            <a:r>
              <a:rPr lang="en-GB" sz="2400" dirty="0"/>
              <a:t>it easily breaks when it’s ripped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3200" dirty="0" smtClean="0"/>
          </a:p>
          <a:p>
            <a:endParaRPr lang="en-GB" sz="4000" dirty="0" smtClean="0"/>
          </a:p>
          <a:p>
            <a:pPr lvl="4">
              <a:buFontTx/>
              <a:buChar char="-"/>
            </a:pPr>
            <a:endParaRPr lang="en-GB" dirty="0" smtClean="0"/>
          </a:p>
          <a:p>
            <a:pPr lvl="4">
              <a:buFontTx/>
              <a:buChar char="-"/>
            </a:pP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10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07888" y="2138415"/>
            <a:ext cx="2953060" cy="19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Opportunities and Threats</a:t>
            </a:r>
            <a:endParaRPr lang="ro-RO" u="sng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could reduce plastic waste and pollution</a:t>
            </a:r>
          </a:p>
          <a:p>
            <a:r>
              <a:rPr lang="en-GB" dirty="0" smtClean="0"/>
              <a:t>We could be the future of food packaging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It’s not fully tested yet, so we have to spend more time in testing the product and the ingredients</a:t>
            </a:r>
          </a:p>
          <a:p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11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3285" y="768125"/>
            <a:ext cx="4123899" cy="27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Our plans for the first and second year</a:t>
            </a:r>
            <a:endParaRPr lang="ro-RO" u="sng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First year:</a:t>
            </a:r>
          </a:p>
          <a:p>
            <a:r>
              <a:rPr lang="en-GB" dirty="0" smtClean="0"/>
              <a:t>Improve our product</a:t>
            </a:r>
          </a:p>
          <a:p>
            <a:r>
              <a:rPr lang="en-GB" dirty="0" smtClean="0"/>
              <a:t>Make our product more popular</a:t>
            </a:r>
          </a:p>
          <a:p>
            <a:r>
              <a:rPr lang="en-GB" dirty="0" smtClean="0"/>
              <a:t>Try to find a company which uses our product</a:t>
            </a:r>
          </a:p>
          <a:p>
            <a:pPr marL="0" indent="0">
              <a:buNone/>
            </a:pPr>
            <a:r>
              <a:rPr lang="en-GB" b="1" dirty="0" smtClean="0"/>
              <a:t>Second year:</a:t>
            </a:r>
            <a:endParaRPr lang="en-GB" b="1" dirty="0"/>
          </a:p>
          <a:p>
            <a:r>
              <a:rPr lang="en-GB" dirty="0" smtClean="0"/>
              <a:t>Find more companies which will use our product (all over the EU)</a:t>
            </a:r>
          </a:p>
          <a:p>
            <a:r>
              <a:rPr lang="en-GB" dirty="0" smtClean="0"/>
              <a:t>Try to make more different plastic types (e.g.: water bottles)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12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13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3623" cy="6858000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 rotWithShape="1">
          <a:blip r:embed="rId3"/>
          <a:srcRect l="4901" r="4032"/>
          <a:stretch/>
        </p:blipFill>
        <p:spPr>
          <a:xfrm>
            <a:off x="3519124" y="0"/>
            <a:ext cx="3136740" cy="5061743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 rotWithShape="1">
          <a:blip r:embed="rId4"/>
          <a:srcRect l="12057" r="9771"/>
          <a:stretch/>
        </p:blipFill>
        <p:spPr>
          <a:xfrm>
            <a:off x="8862739" y="0"/>
            <a:ext cx="3329262" cy="6858000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036" y="2534856"/>
            <a:ext cx="2629747" cy="43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51338"/>
          </a:xfrm>
        </p:spPr>
        <p:txBody>
          <a:bodyPr/>
          <a:lstStyle/>
          <a:p>
            <a:r>
              <a:rPr lang="de-DE" dirty="0" smtClean="0">
                <a:hlinkClick r:id="rId2"/>
              </a:rPr>
              <a:t>https://www.pexels.com/photo/nature-sky-clouds-field-9198/</a:t>
            </a:r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https://www.pexels.com/photo/atmosphere-bio-biology-bonsai-56009/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14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4105447"/>
            <a:ext cx="10515600" cy="3112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solidFill>
                  <a:srgbClr val="003300"/>
                </a:solidFill>
              </a:rPr>
              <a:t>THANK YOU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15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8" y="500796"/>
            <a:ext cx="4897582" cy="36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Recipe</a:t>
            </a:r>
            <a:endParaRPr lang="ro-RO" u="sng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600" dirty="0"/>
              <a:t>310 ml water</a:t>
            </a:r>
          </a:p>
          <a:p>
            <a:r>
              <a:rPr lang="en-IE" sz="3600" dirty="0" smtClean="0"/>
              <a:t>1.2 </a:t>
            </a:r>
            <a:r>
              <a:rPr lang="en-IE" sz="3600" dirty="0"/>
              <a:t>ml glycerine</a:t>
            </a:r>
          </a:p>
          <a:p>
            <a:r>
              <a:rPr lang="en-IE" sz="3600" dirty="0"/>
              <a:t>1 teaspoon sodium alginate</a:t>
            </a:r>
          </a:p>
          <a:p>
            <a:pPr marL="0" indent="0">
              <a:buNone/>
            </a:pPr>
            <a:r>
              <a:rPr lang="en-IE" sz="3600" b="1" dirty="0"/>
              <a:t>instructions</a:t>
            </a:r>
            <a:r>
              <a:rPr lang="en-IE" sz="3600" dirty="0"/>
              <a:t>: heat and stir/mix!</a:t>
            </a:r>
            <a:endParaRPr lang="de-DE" sz="3600" dirty="0"/>
          </a:p>
          <a:p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2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894735" y="6356350"/>
            <a:ext cx="2743200" cy="365125"/>
          </a:xfrm>
        </p:spPr>
        <p:txBody>
          <a:bodyPr/>
          <a:lstStyle/>
          <a:p>
            <a:fld id="{10B414EB-B703-477D-B038-7816074D3129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11"/>
          <p:cNvPicPr>
            <a:picLocks noChangeAspect="1"/>
          </p:cNvPicPr>
          <p:nvPr/>
        </p:nvPicPr>
        <p:blipFill rotWithShape="1">
          <a:blip r:embed="rId2"/>
          <a:srcRect b="45125"/>
          <a:stretch/>
        </p:blipFill>
        <p:spPr>
          <a:xfrm>
            <a:off x="7894735" y="2716017"/>
            <a:ext cx="3094278" cy="2657172"/>
          </a:xfrm>
          <a:prstGeom prst="rect">
            <a:avLst/>
          </a:prstGeom>
        </p:spPr>
      </p:pic>
      <p:pic>
        <p:nvPicPr>
          <p:cNvPr id="9" name="Grafik 13"/>
          <p:cNvPicPr>
            <a:picLocks noChangeAspect="1"/>
          </p:cNvPicPr>
          <p:nvPr/>
        </p:nvPicPr>
        <p:blipFill rotWithShape="1">
          <a:blip r:embed="rId3"/>
          <a:srcRect b="74912"/>
          <a:stretch/>
        </p:blipFill>
        <p:spPr>
          <a:xfrm>
            <a:off x="8382270" y="1033700"/>
            <a:ext cx="2592409" cy="681536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40735" y="1318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u="sng" dirty="0"/>
              <a:t>C</a:t>
            </a:r>
            <a:r>
              <a:rPr lang="en-IE" b="1" u="sng" dirty="0" smtClean="0"/>
              <a:t>hemical </a:t>
            </a:r>
            <a:r>
              <a:rPr lang="en-IE" b="1" u="sng" dirty="0"/>
              <a:t>S</a:t>
            </a:r>
            <a:r>
              <a:rPr lang="en-IE" b="1" u="sng" dirty="0" smtClean="0"/>
              <a:t>tructure</a:t>
            </a:r>
            <a:endParaRPr lang="de-DE" b="1" u="sng" dirty="0"/>
          </a:p>
        </p:txBody>
      </p:sp>
      <p:pic>
        <p:nvPicPr>
          <p:cNvPr id="11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29091"/>
            <a:ext cx="6564465" cy="3997233"/>
          </a:xfrm>
          <a:prstGeom prst="rect">
            <a:avLst/>
          </a:prstGeom>
        </p:spPr>
      </p:pic>
      <p:sp>
        <p:nvSpPr>
          <p:cNvPr id="12" name="Textfeld 5"/>
          <p:cNvSpPr txBox="1"/>
          <p:nvPr/>
        </p:nvSpPr>
        <p:spPr>
          <a:xfrm>
            <a:off x="8486918" y="1525281"/>
            <a:ext cx="155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/>
              <a:t>w</a:t>
            </a:r>
            <a:r>
              <a:rPr lang="de-DE" sz="2800" dirty="0" err="1" smtClean="0"/>
              <a:t>ater</a:t>
            </a:r>
            <a:endParaRPr lang="de-DE" sz="2800" dirty="0"/>
          </a:p>
        </p:txBody>
      </p:sp>
      <p:sp>
        <p:nvSpPr>
          <p:cNvPr id="13" name="Textfeld 6"/>
          <p:cNvSpPr txBox="1"/>
          <p:nvPr/>
        </p:nvSpPr>
        <p:spPr>
          <a:xfrm>
            <a:off x="8393156" y="5403104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glycerine</a:t>
            </a:r>
            <a:endParaRPr lang="de-DE" dirty="0"/>
          </a:p>
        </p:txBody>
      </p:sp>
      <p:sp>
        <p:nvSpPr>
          <p:cNvPr id="14" name="Textfeld 7"/>
          <p:cNvSpPr txBox="1"/>
          <p:nvPr/>
        </p:nvSpPr>
        <p:spPr>
          <a:xfrm>
            <a:off x="2368731" y="5172271"/>
            <a:ext cx="2330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s</a:t>
            </a:r>
            <a:r>
              <a:rPr lang="de-DE" sz="2400" dirty="0" err="1" smtClean="0"/>
              <a:t>odium</a:t>
            </a:r>
            <a:r>
              <a:rPr lang="de-DE" sz="2400" dirty="0" smtClean="0"/>
              <a:t> </a:t>
            </a:r>
            <a:r>
              <a:rPr lang="de-DE" sz="2800" dirty="0" err="1" smtClean="0"/>
              <a:t>alginate</a:t>
            </a:r>
            <a:endParaRPr lang="de-DE" sz="2400" dirty="0"/>
          </a:p>
        </p:txBody>
      </p:sp>
      <p:pic>
        <p:nvPicPr>
          <p:cNvPr id="16" name="I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Our improvement</a:t>
            </a:r>
            <a:endParaRPr lang="de-DE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6" y="1522406"/>
            <a:ext cx="4836585" cy="362743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4</a:t>
            </a:fld>
            <a:endParaRPr lang="de-DE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8092" y="1296555"/>
            <a:ext cx="6509904" cy="4339936"/>
          </a:xfrm>
          <a:prstGeom prst="rect">
            <a:avLst/>
          </a:prstGeom>
        </p:spPr>
      </p:pic>
      <p:sp>
        <p:nvSpPr>
          <p:cNvPr id="9" name="CasetăText 8"/>
          <p:cNvSpPr txBox="1"/>
          <p:nvPr/>
        </p:nvSpPr>
        <p:spPr>
          <a:xfrm>
            <a:off x="656491" y="5149844"/>
            <a:ext cx="29570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Unflexible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Bad odour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Unappealing to the eye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Easily broken</a:t>
            </a:r>
          </a:p>
        </p:txBody>
      </p:sp>
      <p:sp>
        <p:nvSpPr>
          <p:cNvPr id="10" name="CasetăText 9"/>
          <p:cNvSpPr txBox="1"/>
          <p:nvPr/>
        </p:nvSpPr>
        <p:spPr>
          <a:xfrm>
            <a:off x="9982200" y="2520517"/>
            <a:ext cx="211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Now, it is flexible, it doesn’t smell at all, it looks nice and it doesn’t break easily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0783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/>
              <a:t>Business aims 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200" dirty="0" smtClean="0"/>
              <a:t>Improve our environment</a:t>
            </a:r>
          </a:p>
          <a:p>
            <a:r>
              <a:rPr lang="en-IE" sz="3200" dirty="0" smtClean="0"/>
              <a:t>Reduce waste</a:t>
            </a:r>
          </a:p>
          <a:p>
            <a:r>
              <a:rPr lang="en-IE" sz="3200" dirty="0" smtClean="0"/>
              <a:t>Save the planet</a:t>
            </a:r>
          </a:p>
          <a:p>
            <a:r>
              <a:rPr lang="en-IE" sz="3200" dirty="0" smtClean="0"/>
              <a:t>Clear the waters of plastic waste</a:t>
            </a:r>
          </a:p>
          <a:p>
            <a:endParaRPr lang="en-I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01A-6EA9-461F-88C5-73766C0DB4A1}" type="datetime1">
              <a:rPr lang="de-DE" smtClean="0"/>
              <a:t>18.06.2018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5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92" y="975682"/>
            <a:ext cx="5106870" cy="34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u="sng" dirty="0" smtClean="0"/>
              <a:t>Product benefits</a:t>
            </a:r>
            <a:r>
              <a:rPr lang="en-IE" b="1" u="sng" dirty="0"/>
              <a:t> </a:t>
            </a:r>
            <a:r>
              <a:rPr lang="en-IE" b="1" u="sng" dirty="0" smtClean="0"/>
              <a:t>(elevator pitch)</a:t>
            </a:r>
            <a:br>
              <a:rPr lang="en-IE" b="1" u="sng" dirty="0" smtClean="0"/>
            </a:b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future of food packaging</a:t>
            </a:r>
          </a:p>
          <a:p>
            <a:r>
              <a:rPr lang="en-IE" dirty="0" smtClean="0"/>
              <a:t>Crude oil, which plastic is made of, will be gone in around 50 years</a:t>
            </a:r>
          </a:p>
          <a:p>
            <a:r>
              <a:rPr lang="en-IE" dirty="0" smtClean="0"/>
              <a:t>Normal bioplastics cannot disintegrate in composting plants because they need too much time to disintegrate</a:t>
            </a:r>
          </a:p>
          <a:p>
            <a:r>
              <a:rPr lang="en-IE" dirty="0" smtClean="0"/>
              <a:t>Our bioplastic is unique because it will disintegrate when it’s in contact with water</a:t>
            </a:r>
          </a:p>
          <a:p>
            <a:r>
              <a:rPr lang="en-IE" dirty="0" smtClean="0"/>
              <a:t>So, by using our bioplastic, there will be no waste problem </a:t>
            </a:r>
          </a:p>
          <a:p>
            <a:endParaRPr lang="en-I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258E-2DCD-4F02-A292-679A88F0270E}" type="datetime1">
              <a:rPr lang="de-DE" smtClean="0"/>
              <a:t>18.06.2018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6</a:t>
            </a:fld>
            <a:endParaRPr lang="de-DE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Our business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60460"/>
            <a:ext cx="10515600" cy="4351338"/>
          </a:xfrm>
        </p:spPr>
        <p:txBody>
          <a:bodyPr/>
          <a:lstStyle/>
          <a:p>
            <a:r>
              <a:rPr lang="en-IE" dirty="0" smtClean="0"/>
              <a:t>Cereal companies from all over the EU will request us to sell them the  recipe.  As well as giving them the bioplastic package, we will also pack their product</a:t>
            </a:r>
          </a:p>
          <a:p>
            <a:endParaRPr lang="en-IE" dirty="0"/>
          </a:p>
          <a:p>
            <a:r>
              <a:rPr lang="en-IE" dirty="0" smtClean="0"/>
              <a:t>Our customers will first be based in Europe then it will become global</a:t>
            </a:r>
          </a:p>
          <a:p>
            <a:endParaRPr lang="en-IE" dirty="0" smtClean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396-E81E-4D21-9B17-A280B943A633}" type="datetime1">
              <a:rPr lang="de-DE" smtClean="0"/>
              <a:t>18.06.2018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7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043413"/>
            <a:ext cx="2465451" cy="1814587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78" y="4077979"/>
            <a:ext cx="3965243" cy="26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>Reasons many businesses will want to buy our product… </a:t>
            </a:r>
            <a:br>
              <a:rPr lang="en-US" u="sng" dirty="0"/>
            </a:br>
            <a:r>
              <a:rPr lang="en-US" dirty="0"/>
              <a:t/>
            </a:r>
            <a:br>
              <a:rPr lang="en-US" dirty="0"/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environmentally friendly</a:t>
            </a:r>
          </a:p>
          <a:p>
            <a:r>
              <a:rPr lang="en-US" dirty="0"/>
              <a:t>It is durable</a:t>
            </a:r>
          </a:p>
          <a:p>
            <a:r>
              <a:rPr lang="en-US" dirty="0"/>
              <a:t>It is a renewable product</a:t>
            </a:r>
          </a:p>
          <a:p>
            <a:r>
              <a:rPr lang="en-US" dirty="0"/>
              <a:t>It is non-toxic</a:t>
            </a:r>
          </a:p>
          <a:p>
            <a:r>
              <a:rPr lang="en-US" dirty="0"/>
              <a:t>The card is 100% recyclable</a:t>
            </a:r>
          </a:p>
          <a:p>
            <a:r>
              <a:rPr lang="en-US" dirty="0"/>
              <a:t>The plastic is 100% Bio-degradable</a:t>
            </a:r>
          </a:p>
          <a:p>
            <a:r>
              <a:rPr lang="en-US" dirty="0"/>
              <a:t>It‘s not only for cereals </a:t>
            </a:r>
            <a:r>
              <a:rPr lang="en-US" dirty="0" smtClean="0"/>
              <a:t>(crisps, nuts, sweets, etc.)</a:t>
            </a:r>
            <a:endParaRPr lang="en-US" dirty="0"/>
          </a:p>
          <a:p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8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83669" y="1865862"/>
            <a:ext cx="3433966" cy="22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Price and advertising </a:t>
            </a:r>
            <a:endParaRPr lang="ro-RO" u="sng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It costs a maximum of 1.80 Euro for 1 kg of our plastic (It could be less if we buy more ingredients at once)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advertising will be on social media, on our own website or with business cards to reach a wider audience</a:t>
            </a:r>
          </a:p>
          <a:p>
            <a:pPr marL="0" indent="0">
              <a:buNone/>
            </a:pPr>
            <a:r>
              <a:rPr lang="en-GB" sz="2400" dirty="0" smtClean="0"/>
              <a:t>Website: </a:t>
            </a:r>
            <a:r>
              <a:rPr lang="en-GB" sz="2400" dirty="0"/>
              <a:t>(</a:t>
            </a:r>
            <a:r>
              <a:rPr lang="en-GB" sz="2400" dirty="0">
                <a:hlinkClick r:id="rId2"/>
              </a:rPr>
              <a:t>https://www.ecowrap.weebly.com</a:t>
            </a:r>
            <a:r>
              <a:rPr lang="en-GB" sz="2400" dirty="0"/>
              <a:t>)</a:t>
            </a:r>
            <a:endParaRPr lang="ro-RO" sz="240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8951-BE49-49DE-B596-E293E85A1A67}" type="datetime1">
              <a:rPr lang="de-DE" smtClean="0"/>
              <a:t>18.06.2018</a:t>
            </a:fld>
            <a:endParaRPr lang="de-DE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14EB-B703-477D-B038-7816074D3129}" type="slidenum">
              <a:rPr lang="de-DE" smtClean="0"/>
              <a:t>9</a:t>
            </a:fld>
            <a:endParaRPr lang="de-DE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4906888"/>
            <a:ext cx="2465451" cy="18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455</Words>
  <Application>Microsoft Office PowerPoint</Application>
  <PresentationFormat>Custom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</vt:lpstr>
      <vt:lpstr>PowerPoint Presentation</vt:lpstr>
      <vt:lpstr>Recipe</vt:lpstr>
      <vt:lpstr>PowerPoint Presentation</vt:lpstr>
      <vt:lpstr>Our improvement</vt:lpstr>
      <vt:lpstr>Business aims </vt:lpstr>
      <vt:lpstr>Product benefits (elevator pitch) </vt:lpstr>
      <vt:lpstr>Our business</vt:lpstr>
      <vt:lpstr>  Reasons many businesses will want to buy our product…   </vt:lpstr>
      <vt:lpstr>Price and advertising </vt:lpstr>
      <vt:lpstr>Strengths and weaknesses of our product</vt:lpstr>
      <vt:lpstr>Opportunities and Threats</vt:lpstr>
      <vt:lpstr>Our plans for the first and second year</vt:lpstr>
      <vt:lpstr>PowerPoint Presentation</vt:lpstr>
      <vt:lpstr>links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Erasmus+Bioplastics</dc:title>
  <dc:creator>Erasmus</dc:creator>
  <cp:lastModifiedBy>nina</cp:lastModifiedBy>
  <cp:revision>52</cp:revision>
  <dcterms:created xsi:type="dcterms:W3CDTF">2018-01-25T08:39:28Z</dcterms:created>
  <dcterms:modified xsi:type="dcterms:W3CDTF">2018-06-18T14:32:43Z</dcterms:modified>
</cp:coreProperties>
</file>