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12" r:id="rId2"/>
  </p:sldMasterIdLst>
  <p:notesMasterIdLst>
    <p:notesMasterId r:id="rId11"/>
  </p:notesMasterIdLst>
  <p:sldIdLst>
    <p:sldId id="257" r:id="rId3"/>
    <p:sldId id="256" r:id="rId4"/>
    <p:sldId id="258" r:id="rId5"/>
    <p:sldId id="260" r:id="rId6"/>
    <p:sldId id="263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6ECD-1552-4458-B94C-0326DE61E4BB}" type="doc">
      <dgm:prSet loTypeId="urn:microsoft.com/office/officeart/2005/8/layout/matrix3" loCatId="matrix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110CC3-81CE-4F37-839E-2DE92A391CD1}">
      <dgm:prSet/>
      <dgm:spPr/>
      <dgm:t>
        <a:bodyPr/>
        <a:lstStyle/>
        <a:p>
          <a:r>
            <a:rPr lang="en-GB"/>
            <a:t>Cutlery</a:t>
          </a:r>
          <a:endParaRPr lang="en-US"/>
        </a:p>
      </dgm:t>
    </dgm:pt>
    <dgm:pt modelId="{C9751403-3BDC-4A2D-AE31-1B011D70180D}" type="parTrans" cxnId="{52D0DE43-7D83-4FDA-A3A2-EE33061A5C7C}">
      <dgm:prSet/>
      <dgm:spPr/>
      <dgm:t>
        <a:bodyPr/>
        <a:lstStyle/>
        <a:p>
          <a:endParaRPr lang="en-US"/>
        </a:p>
      </dgm:t>
    </dgm:pt>
    <dgm:pt modelId="{8BDF3361-FE0E-4931-BE9A-E3448A97E97D}" type="sibTrans" cxnId="{52D0DE43-7D83-4FDA-A3A2-EE33061A5C7C}">
      <dgm:prSet/>
      <dgm:spPr/>
      <dgm:t>
        <a:bodyPr/>
        <a:lstStyle/>
        <a:p>
          <a:endParaRPr lang="en-US"/>
        </a:p>
      </dgm:t>
    </dgm:pt>
    <dgm:pt modelId="{893A60DF-07E0-49CD-BA99-F1E0104A67AE}">
      <dgm:prSet/>
      <dgm:spPr/>
      <dgm:t>
        <a:bodyPr/>
        <a:lstStyle/>
        <a:p>
          <a:r>
            <a:rPr lang="en-GB"/>
            <a:t>Pens</a:t>
          </a:r>
          <a:endParaRPr lang="en-US"/>
        </a:p>
      </dgm:t>
    </dgm:pt>
    <dgm:pt modelId="{49E58A21-9DB7-4621-B5AF-90DE0AAF1F01}" type="parTrans" cxnId="{AE82BB80-223C-4290-B51E-1279CB131889}">
      <dgm:prSet/>
      <dgm:spPr/>
      <dgm:t>
        <a:bodyPr/>
        <a:lstStyle/>
        <a:p>
          <a:endParaRPr lang="en-US"/>
        </a:p>
      </dgm:t>
    </dgm:pt>
    <dgm:pt modelId="{EBA26080-F36C-4D59-8DAB-47F28E0A1D2B}" type="sibTrans" cxnId="{AE82BB80-223C-4290-B51E-1279CB131889}">
      <dgm:prSet/>
      <dgm:spPr/>
      <dgm:t>
        <a:bodyPr/>
        <a:lstStyle/>
        <a:p>
          <a:endParaRPr lang="en-US"/>
        </a:p>
      </dgm:t>
    </dgm:pt>
    <dgm:pt modelId="{75960366-C71A-4372-ADCA-26223BFECE69}">
      <dgm:prSet/>
      <dgm:spPr/>
      <dgm:t>
        <a:bodyPr/>
        <a:lstStyle/>
        <a:p>
          <a:r>
            <a:rPr lang="en-GB" dirty="0"/>
            <a:t>Bag</a:t>
          </a:r>
          <a:endParaRPr lang="en-US" dirty="0"/>
        </a:p>
      </dgm:t>
    </dgm:pt>
    <dgm:pt modelId="{F7760361-29C5-4FA3-8055-8C4D58C70578}" type="parTrans" cxnId="{DEF9E437-1F50-4611-8E3C-BF4E6B4720AD}">
      <dgm:prSet/>
      <dgm:spPr/>
      <dgm:t>
        <a:bodyPr/>
        <a:lstStyle/>
        <a:p>
          <a:endParaRPr lang="en-US"/>
        </a:p>
      </dgm:t>
    </dgm:pt>
    <dgm:pt modelId="{CC578D4A-EED5-48A3-81E1-DE2593DAF958}" type="sibTrans" cxnId="{DEF9E437-1F50-4611-8E3C-BF4E6B4720AD}">
      <dgm:prSet/>
      <dgm:spPr/>
      <dgm:t>
        <a:bodyPr/>
        <a:lstStyle/>
        <a:p>
          <a:endParaRPr lang="en-US"/>
        </a:p>
      </dgm:t>
    </dgm:pt>
    <dgm:pt modelId="{07C449EB-1833-4F36-9840-5912B6F6D94C}">
      <dgm:prSet/>
      <dgm:spPr/>
      <dgm:t>
        <a:bodyPr/>
        <a:lstStyle/>
        <a:p>
          <a:r>
            <a:rPr lang="en-GB"/>
            <a:t>Pellets</a:t>
          </a:r>
          <a:endParaRPr lang="en-US"/>
        </a:p>
      </dgm:t>
    </dgm:pt>
    <dgm:pt modelId="{36BB0EFC-EBDA-4E66-AC6A-F06931983A18}" type="parTrans" cxnId="{AF8BC1A9-5793-4339-85A1-08D8DC15641B}">
      <dgm:prSet/>
      <dgm:spPr/>
      <dgm:t>
        <a:bodyPr/>
        <a:lstStyle/>
        <a:p>
          <a:endParaRPr lang="en-US"/>
        </a:p>
      </dgm:t>
    </dgm:pt>
    <dgm:pt modelId="{599EAA46-B6A3-436C-8B5C-6B965187C5DC}" type="sibTrans" cxnId="{AF8BC1A9-5793-4339-85A1-08D8DC15641B}">
      <dgm:prSet/>
      <dgm:spPr/>
      <dgm:t>
        <a:bodyPr/>
        <a:lstStyle/>
        <a:p>
          <a:endParaRPr lang="en-US"/>
        </a:p>
      </dgm:t>
    </dgm:pt>
    <dgm:pt modelId="{F640EB4D-BBC6-42B2-8120-9BDF6E4D52C6}" type="pres">
      <dgm:prSet presAssocID="{F87C6ECD-1552-4458-B94C-0326DE61E4BB}" presName="matrix" presStyleCnt="0">
        <dgm:presLayoutVars>
          <dgm:chMax val="1"/>
          <dgm:dir/>
          <dgm:resizeHandles val="exact"/>
        </dgm:presLayoutVars>
      </dgm:prSet>
      <dgm:spPr/>
    </dgm:pt>
    <dgm:pt modelId="{5B64BC4F-D273-4CCF-9FCF-6696210A2B8B}" type="pres">
      <dgm:prSet presAssocID="{F87C6ECD-1552-4458-B94C-0326DE61E4BB}" presName="diamond" presStyleLbl="bgShp" presStyleIdx="0" presStyleCnt="1"/>
      <dgm:spPr/>
    </dgm:pt>
    <dgm:pt modelId="{D15DB275-7177-493E-BBA7-2B636AF9ADAC}" type="pres">
      <dgm:prSet presAssocID="{F87C6ECD-1552-4458-B94C-0326DE61E4B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A3B6E1-8726-4100-942B-44C9121C3BD0}" type="pres">
      <dgm:prSet presAssocID="{F87C6ECD-1552-4458-B94C-0326DE61E4B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757754-51E1-4391-BEF2-302976A8FC0D}" type="pres">
      <dgm:prSet presAssocID="{F87C6ECD-1552-4458-B94C-0326DE61E4B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746A63-BFC6-4516-9E3C-9147A95743B0}" type="pres">
      <dgm:prSet presAssocID="{F87C6ECD-1552-4458-B94C-0326DE61E4B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DAB90D-9060-41F2-967E-3C634C0649A5}" type="presOf" srcId="{B2110CC3-81CE-4F37-839E-2DE92A391CD1}" destId="{D15DB275-7177-493E-BBA7-2B636AF9ADAC}" srcOrd="0" destOrd="0" presId="urn:microsoft.com/office/officeart/2005/8/layout/matrix3"/>
    <dgm:cxn modelId="{C9E07635-296B-4F40-9AC4-656C2FD40E57}" type="presOf" srcId="{F87C6ECD-1552-4458-B94C-0326DE61E4BB}" destId="{F640EB4D-BBC6-42B2-8120-9BDF6E4D52C6}" srcOrd="0" destOrd="0" presId="urn:microsoft.com/office/officeart/2005/8/layout/matrix3"/>
    <dgm:cxn modelId="{DEF9E437-1F50-4611-8E3C-BF4E6B4720AD}" srcId="{F87C6ECD-1552-4458-B94C-0326DE61E4BB}" destId="{75960366-C71A-4372-ADCA-26223BFECE69}" srcOrd="2" destOrd="0" parTransId="{F7760361-29C5-4FA3-8055-8C4D58C70578}" sibTransId="{CC578D4A-EED5-48A3-81E1-DE2593DAF958}"/>
    <dgm:cxn modelId="{FD3E965C-6F4D-4535-9150-536A1C992B31}" type="presOf" srcId="{893A60DF-07E0-49CD-BA99-F1E0104A67AE}" destId="{EAA3B6E1-8726-4100-942B-44C9121C3BD0}" srcOrd="0" destOrd="0" presId="urn:microsoft.com/office/officeart/2005/8/layout/matrix3"/>
    <dgm:cxn modelId="{5F45B45D-C256-45F6-BEFF-4FEAC7FAC3E0}" type="presOf" srcId="{75960366-C71A-4372-ADCA-26223BFECE69}" destId="{41757754-51E1-4391-BEF2-302976A8FC0D}" srcOrd="0" destOrd="0" presId="urn:microsoft.com/office/officeart/2005/8/layout/matrix3"/>
    <dgm:cxn modelId="{52D0DE43-7D83-4FDA-A3A2-EE33061A5C7C}" srcId="{F87C6ECD-1552-4458-B94C-0326DE61E4BB}" destId="{B2110CC3-81CE-4F37-839E-2DE92A391CD1}" srcOrd="0" destOrd="0" parTransId="{C9751403-3BDC-4A2D-AE31-1B011D70180D}" sibTransId="{8BDF3361-FE0E-4931-BE9A-E3448A97E97D}"/>
    <dgm:cxn modelId="{AE82BB80-223C-4290-B51E-1279CB131889}" srcId="{F87C6ECD-1552-4458-B94C-0326DE61E4BB}" destId="{893A60DF-07E0-49CD-BA99-F1E0104A67AE}" srcOrd="1" destOrd="0" parTransId="{49E58A21-9DB7-4621-B5AF-90DE0AAF1F01}" sibTransId="{EBA26080-F36C-4D59-8DAB-47F28E0A1D2B}"/>
    <dgm:cxn modelId="{AF8BC1A9-5793-4339-85A1-08D8DC15641B}" srcId="{F87C6ECD-1552-4458-B94C-0326DE61E4BB}" destId="{07C449EB-1833-4F36-9840-5912B6F6D94C}" srcOrd="3" destOrd="0" parTransId="{36BB0EFC-EBDA-4E66-AC6A-F06931983A18}" sibTransId="{599EAA46-B6A3-436C-8B5C-6B965187C5DC}"/>
    <dgm:cxn modelId="{72B298F5-B00E-4319-A867-D2D48592C497}" type="presOf" srcId="{07C449EB-1833-4F36-9840-5912B6F6D94C}" destId="{79746A63-BFC6-4516-9E3C-9147A95743B0}" srcOrd="0" destOrd="0" presId="urn:microsoft.com/office/officeart/2005/8/layout/matrix3"/>
    <dgm:cxn modelId="{592518AB-906C-44FF-8D11-9BCE3DC29E93}" type="presParOf" srcId="{F640EB4D-BBC6-42B2-8120-9BDF6E4D52C6}" destId="{5B64BC4F-D273-4CCF-9FCF-6696210A2B8B}" srcOrd="0" destOrd="0" presId="urn:microsoft.com/office/officeart/2005/8/layout/matrix3"/>
    <dgm:cxn modelId="{5733FB8C-E6A0-49EF-936B-75B77EF89D4B}" type="presParOf" srcId="{F640EB4D-BBC6-42B2-8120-9BDF6E4D52C6}" destId="{D15DB275-7177-493E-BBA7-2B636AF9ADAC}" srcOrd="1" destOrd="0" presId="urn:microsoft.com/office/officeart/2005/8/layout/matrix3"/>
    <dgm:cxn modelId="{4D9B2C9C-2119-4776-BA95-979EFCC6E9BF}" type="presParOf" srcId="{F640EB4D-BBC6-42B2-8120-9BDF6E4D52C6}" destId="{EAA3B6E1-8726-4100-942B-44C9121C3BD0}" srcOrd="2" destOrd="0" presId="urn:microsoft.com/office/officeart/2005/8/layout/matrix3"/>
    <dgm:cxn modelId="{ECFF1DC4-81B8-480C-9247-DC57213236C9}" type="presParOf" srcId="{F640EB4D-BBC6-42B2-8120-9BDF6E4D52C6}" destId="{41757754-51E1-4391-BEF2-302976A8FC0D}" srcOrd="3" destOrd="0" presId="urn:microsoft.com/office/officeart/2005/8/layout/matrix3"/>
    <dgm:cxn modelId="{B8788CCD-F16A-4225-A4D4-CC03DF06FB2D}" type="presParOf" srcId="{F640EB4D-BBC6-42B2-8120-9BDF6E4D52C6}" destId="{79746A63-BFC6-4516-9E3C-9147A95743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BC4F-D273-4CCF-9FCF-6696210A2B8B}">
      <dsp:nvSpPr>
        <dsp:cNvPr id="0" name=""/>
        <dsp:cNvSpPr/>
      </dsp:nvSpPr>
      <dsp:spPr>
        <a:xfrm>
          <a:off x="824611" y="0"/>
          <a:ext cx="4979580" cy="497958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DB275-7177-493E-BBA7-2B636AF9ADAC}">
      <dsp:nvSpPr>
        <dsp:cNvPr id="0" name=""/>
        <dsp:cNvSpPr/>
      </dsp:nvSpPr>
      <dsp:spPr>
        <a:xfrm>
          <a:off x="1297671" y="473060"/>
          <a:ext cx="1942036" cy="1942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Cutlery</a:t>
          </a:r>
          <a:endParaRPr lang="en-US" sz="3500" kern="1200"/>
        </a:p>
      </dsp:txBody>
      <dsp:txXfrm>
        <a:off x="1392473" y="567862"/>
        <a:ext cx="1752432" cy="1752432"/>
      </dsp:txXfrm>
    </dsp:sp>
    <dsp:sp modelId="{EAA3B6E1-8726-4100-942B-44C9121C3BD0}">
      <dsp:nvSpPr>
        <dsp:cNvPr id="0" name=""/>
        <dsp:cNvSpPr/>
      </dsp:nvSpPr>
      <dsp:spPr>
        <a:xfrm>
          <a:off x="3389095" y="473060"/>
          <a:ext cx="1942036" cy="1942036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Pens</a:t>
          </a:r>
          <a:endParaRPr lang="en-US" sz="3500" kern="1200"/>
        </a:p>
      </dsp:txBody>
      <dsp:txXfrm>
        <a:off x="3483897" y="567862"/>
        <a:ext cx="1752432" cy="1752432"/>
      </dsp:txXfrm>
    </dsp:sp>
    <dsp:sp modelId="{41757754-51E1-4391-BEF2-302976A8FC0D}">
      <dsp:nvSpPr>
        <dsp:cNvPr id="0" name=""/>
        <dsp:cNvSpPr/>
      </dsp:nvSpPr>
      <dsp:spPr>
        <a:xfrm>
          <a:off x="1297671" y="2564484"/>
          <a:ext cx="1942036" cy="1942036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Bag</a:t>
          </a:r>
          <a:endParaRPr lang="en-US" sz="3500" kern="1200" dirty="0"/>
        </a:p>
      </dsp:txBody>
      <dsp:txXfrm>
        <a:off x="1392473" y="2659286"/>
        <a:ext cx="1752432" cy="1752432"/>
      </dsp:txXfrm>
    </dsp:sp>
    <dsp:sp modelId="{79746A63-BFC6-4516-9E3C-9147A95743B0}">
      <dsp:nvSpPr>
        <dsp:cNvPr id="0" name=""/>
        <dsp:cNvSpPr/>
      </dsp:nvSpPr>
      <dsp:spPr>
        <a:xfrm>
          <a:off x="3389095" y="2564484"/>
          <a:ext cx="1942036" cy="1942036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Pellets</a:t>
          </a:r>
          <a:endParaRPr lang="en-US" sz="3500" kern="1200"/>
        </a:p>
      </dsp:txBody>
      <dsp:txXfrm>
        <a:off x="3483897" y="2659286"/>
        <a:ext cx="1752432" cy="175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A9A0-4493-4AC2-8C28-FC7C8961A5AF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A138-4D1B-4AC5-8DC1-CB4B152BE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</a:t>
            </a:r>
            <a:r>
              <a:rPr lang="en-GB" baseline="0" dirty="0" err="1"/>
              <a:t>british</a:t>
            </a:r>
            <a:r>
              <a:rPr lang="en-GB" baseline="0" dirty="0"/>
              <a:t> bio plastics company we researched was biome bioplastics limited. We have a video to show 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A138-4D1B-4AC5-8DC1-CB4B152BEB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4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4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6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8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3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72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2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7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8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38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80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26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7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28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29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AD24-191F-4BBF-8F86-F3D79A3973EC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9CD8-7376-4594-B318-1A3D2CBF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7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5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9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6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1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8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14F3-05A7-4707-A926-001EF88E02D8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D03F0B-90F4-464F-9145-CCC83BA5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7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85807D-5896-4913-A870-513A3DE5D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938" y1="25694" x2="20938" y2="25694"/>
                        <a14:backgroundMark x1="20938" y1="25694" x2="67813" y2="19583"/>
                        <a14:backgroundMark x1="22813" y1="92500" x2="79453" y2="82361"/>
                        <a14:backgroundMark x1="67734" y1="19444" x2="79297" y2="82222"/>
                        <a14:backgroundMark x1="79453" y1="82639" x2="88828" y2="27222"/>
                        <a14:backgroundMark x1="88828" y1="26667" x2="67578" y2="20556"/>
                        <a14:backgroundMark x1="67578" y1="20556" x2="67578" y2="20556"/>
                      </a14:backgroundRemoval>
                    </a14:imgEffect>
                  </a14:imgLayer>
                </a14:imgProps>
              </a:ext>
            </a:extLst>
          </a:blip>
          <a:srcRect l="21638" t="26314" r="24752" b="28663"/>
          <a:stretch/>
        </p:blipFill>
        <p:spPr>
          <a:xfrm>
            <a:off x="1507067" y="400954"/>
            <a:ext cx="7726517" cy="36498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648" y="4049149"/>
            <a:ext cx="7766936" cy="135466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                                           UK BASED COMPANY</a:t>
            </a:r>
          </a:p>
          <a:p>
            <a:r>
              <a:rPr lang="en-GB" dirty="0"/>
              <a:t>Erasmus+: Romania, Greece, United Kingdom and Germany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DA35C-61CD-4640-8300-0E6B9D4CF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942" y="3860106"/>
            <a:ext cx="1249223" cy="624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1CB9C-B0AF-4469-987D-F194F6E60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4" y="5147733"/>
            <a:ext cx="2471337" cy="171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E4F95-A1E3-4102-8162-D3DDBDC22E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11" t="37200" b="34356"/>
          <a:stretch/>
        </p:blipFill>
        <p:spPr>
          <a:xfrm>
            <a:off x="1900238" y="5503333"/>
            <a:ext cx="3185583" cy="1354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FC1E4-2917-463F-B3B1-C909669B9E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91175"/>
            <a:ext cx="1900238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any_Meet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222" y="1131388"/>
            <a:ext cx="8151495" cy="45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E3509-22DE-43D5-8898-9CFE81AB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8401"/>
          <a:stretch/>
        </p:blipFill>
        <p:spPr>
          <a:xfrm>
            <a:off x="392154" y="472350"/>
            <a:ext cx="8043421" cy="3489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32C83-5689-4432-A3D0-0D80E74A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2" y="4182114"/>
            <a:ext cx="2329002" cy="1211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DE377-2592-4199-ADA5-939B18CCD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55" y="4182114"/>
            <a:ext cx="1816621" cy="121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83282-4BFD-48A4-B06E-6AC79F001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489" y="4139824"/>
            <a:ext cx="1709086" cy="129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DDC73-7B66-4435-9B70-C93A43D65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620" y="4182114"/>
            <a:ext cx="1816622" cy="12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9003A4-A300-4309-8F94-90E3731ABFA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3F7818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Timeline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F7818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BA7AB-6DC4-4F98-8EC7-08CE7CBE9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3" b="66939"/>
          <a:stretch/>
        </p:blipFill>
        <p:spPr>
          <a:xfrm>
            <a:off x="681155" y="1537855"/>
            <a:ext cx="4296413" cy="1192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3522A-3578-4A08-A4E0-87066074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69" b="72856"/>
          <a:stretch/>
        </p:blipFill>
        <p:spPr>
          <a:xfrm>
            <a:off x="2446650" y="2800288"/>
            <a:ext cx="4856935" cy="1281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F323E-CB1D-4569-94A2-74751BAD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581"/>
          <a:stretch/>
        </p:blipFill>
        <p:spPr>
          <a:xfrm>
            <a:off x="4462117" y="4070493"/>
            <a:ext cx="4286610" cy="1276466"/>
          </a:xfrm>
          <a:prstGeom prst="rect">
            <a:avLst/>
          </a:prstGeom>
        </p:spPr>
      </p:pic>
      <p:pic>
        <p:nvPicPr>
          <p:cNvPr id="8" name="Picture 7" descr="http://qnmyw.com/data/10/curved-green-arrow-icon/curved-green-arrow-icon-15.jpg">
            <a:extLst>
              <a:ext uri="{FF2B5EF4-FFF2-40B4-BE49-F238E27FC236}">
                <a16:creationId xmlns:a16="http://schemas.microsoft.com/office/drawing/2014/main" id="{65BE8E1E-931C-482D-A317-F436A12F5B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8023" flipH="1">
            <a:off x="4453812" y="2200395"/>
            <a:ext cx="1467627" cy="8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09E6B-4E4D-4780-9DFB-B752AEA13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0574">
            <a:off x="6675952" y="3399649"/>
            <a:ext cx="1551940" cy="1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C27F-FB57-41AD-8370-BE4BBB8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Recognition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BCFE-6BD3-4811-8600-24DA18E6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9771"/>
            <a:ext cx="8596668" cy="4241591"/>
          </a:xfrm>
        </p:spPr>
        <p:txBody>
          <a:bodyPr>
            <a:normAutofit/>
          </a:bodyPr>
          <a:lstStyle/>
          <a:p>
            <a:r>
              <a:rPr lang="en-GB" sz="2400" dirty="0"/>
              <a:t>“Biome Bioplastic is the number 1 supplier of bioplastics in the UK and one of the leading suppliers of bioplastics worldwide.”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09080-F5C6-4C3D-B9C3-5311FF8A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1" y="3208551"/>
            <a:ext cx="3822641" cy="2342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7AA54-78A3-41C1-8BEC-A6A39723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61" y="3138628"/>
            <a:ext cx="3108065" cy="1447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4E065-0F7C-4508-913A-3D568B11A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770" y="3208551"/>
            <a:ext cx="1512101" cy="151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521D0-DB49-4EB7-9D33-F7A5C97F7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490" y="4794283"/>
            <a:ext cx="2165592" cy="102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A7F82-0C88-4EAB-86D3-D44888100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874" y="4252010"/>
            <a:ext cx="24540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C6ED-D2F6-4460-A6B9-A3744D7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Producers Analysis and prime Sellers of world Biodegradable Plastics Market 2017: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B48E-DC1D-47B0-858F-01D23704E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5103"/>
            <a:ext cx="8596668" cy="388077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1. </a:t>
            </a:r>
            <a:r>
              <a:rPr lang="en-GB" dirty="0" err="1"/>
              <a:t>Metabolix</a:t>
            </a:r>
            <a:endParaRPr lang="en-GB" dirty="0"/>
          </a:p>
          <a:p>
            <a:r>
              <a:rPr lang="en-GB" dirty="0"/>
              <a:t>2. BASF</a:t>
            </a:r>
          </a:p>
          <a:p>
            <a:r>
              <a:rPr lang="en-GB" dirty="0"/>
              <a:t>3. BIO-ON</a:t>
            </a:r>
          </a:p>
          <a:p>
            <a:r>
              <a:rPr lang="en-GB" sz="2600" b="1" dirty="0"/>
              <a:t>4. Biome Bioplastics.</a:t>
            </a:r>
          </a:p>
          <a:p>
            <a:r>
              <a:rPr lang="en-GB" dirty="0"/>
              <a:t>5. </a:t>
            </a:r>
            <a:r>
              <a:rPr lang="en-GB" dirty="0" err="1"/>
              <a:t>Corbion</a:t>
            </a:r>
            <a:endParaRPr lang="en-GB" dirty="0"/>
          </a:p>
          <a:p>
            <a:r>
              <a:rPr lang="en-GB" dirty="0"/>
              <a:t>6. FKuR</a:t>
            </a:r>
          </a:p>
          <a:p>
            <a:r>
              <a:rPr lang="en-GB" dirty="0"/>
              <a:t>7. MHG</a:t>
            </a:r>
          </a:p>
          <a:p>
            <a:r>
              <a:rPr lang="en-GB" dirty="0"/>
              <a:t>8. </a:t>
            </a:r>
            <a:r>
              <a:rPr lang="en-GB" dirty="0" err="1"/>
              <a:t>NatureWorks</a:t>
            </a:r>
            <a:endParaRPr lang="en-GB" dirty="0"/>
          </a:p>
          <a:p>
            <a:r>
              <a:rPr lang="en-GB" dirty="0"/>
              <a:t>9. Mitsubishi Chemical Corporation</a:t>
            </a:r>
          </a:p>
          <a:p>
            <a:r>
              <a:rPr lang="en-GB" dirty="0"/>
              <a:t>10. </a:t>
            </a:r>
            <a:r>
              <a:rPr lang="en-GB" dirty="0" err="1"/>
              <a:t>Plantic</a:t>
            </a:r>
            <a:r>
              <a:rPr lang="en-GB" dirty="0"/>
              <a:t> Technologies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2F9BF-C2D8-4F50-BAF3-C1E08297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405" y="2451096"/>
            <a:ext cx="3050958" cy="1869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BC2EE-BAC6-42BC-9EBC-62396481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2" y="4550534"/>
            <a:ext cx="3085631" cy="10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BD366-78C9-4113-8664-27E53430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Samples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8CFA27-8FAD-459B-8D0F-CA1DED9A2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95411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6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C136-6AD8-49B4-9ED8-D0A87F3B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70" y="1901371"/>
            <a:ext cx="7372631" cy="3730171"/>
          </a:xfrm>
        </p:spPr>
        <p:txBody>
          <a:bodyPr>
            <a:normAutofit/>
          </a:bodyPr>
          <a:lstStyle/>
          <a:p>
            <a:r>
              <a:rPr lang="en-GB" sz="6600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5061170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115</Words>
  <Application>Microsoft Office PowerPoint</Application>
  <PresentationFormat>Widescreen</PresentationFormat>
  <Paragraphs>25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Recognition</vt:lpstr>
      <vt:lpstr>Producers Analysis and prime Sellers of world Biodegradable Plastics Market 2017: </vt:lpstr>
      <vt:lpstr>Samples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Ottaway</dc:creator>
  <cp:lastModifiedBy>Nathan Ottaway</cp:lastModifiedBy>
  <cp:revision>3</cp:revision>
  <dcterms:created xsi:type="dcterms:W3CDTF">2018-10-13T21:28:12Z</dcterms:created>
  <dcterms:modified xsi:type="dcterms:W3CDTF">2018-10-13T21:47:44Z</dcterms:modified>
</cp:coreProperties>
</file>