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305800" cy="2057400"/>
          </a:xfrm>
        </p:spPr>
        <p:txBody>
          <a:bodyPr>
            <a:noAutofit/>
          </a:bodyPr>
          <a:lstStyle/>
          <a:p>
            <a:r>
              <a:rPr lang="ro-RO" sz="8000" dirty="0" smtClean="0">
                <a:latin typeface="Arial Rounded MT Bold" pitchFamily="34" charset="0"/>
              </a:rPr>
              <a:t>German students presentation</a:t>
            </a:r>
            <a:endParaRPr lang="en-US" sz="80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3657600" cy="1752600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Silas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Anna </a:t>
            </a:r>
            <a:r>
              <a:rPr lang="en-GB" dirty="0" err="1" smtClean="0"/>
              <a:t>Nohe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Luisa Lobe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Lena </a:t>
            </a:r>
            <a:r>
              <a:rPr lang="en-GB" dirty="0" err="1" smtClean="0"/>
              <a:t>Schadt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Hilal Baydemir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3962399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         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Hilal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is 19 years old and loves to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dance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. She is part of a dance group named “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stracxs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crew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” with which she takes part in many national and international dance competitions such as “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UDO street dance championships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”. 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 </a:t>
            </a:r>
          </a:p>
          <a:p>
            <a:pPr>
              <a:buNone/>
            </a:pP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       </a:t>
            </a:r>
          </a:p>
          <a:p>
            <a:pPr>
              <a:buNone/>
            </a:pP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Her crew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and her have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won many trophies and they a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ll are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very talented.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Hilal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loves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music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as much as she loves dancing and her favorite artist is </a:t>
            </a:r>
            <a:r>
              <a:rPr lang="ro-RO" sz="2400" b="1" dirty="0" err="1" smtClean="0">
                <a:latin typeface="Batang" pitchFamily="18" charset="-127"/>
                <a:ea typeface="Batang" pitchFamily="18" charset="-127"/>
              </a:rPr>
              <a:t>J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ustin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o-RO" sz="2400" b="1" dirty="0" err="1" smtClean="0">
                <a:latin typeface="Batang" pitchFamily="18" charset="-127"/>
                <a:ea typeface="Batang" pitchFamily="18" charset="-127"/>
              </a:rPr>
              <a:t>B</a:t>
            </a:r>
            <a:r>
              <a:rPr lang="en-US" sz="2400" b="1" dirty="0" err="1" smtClean="0">
                <a:latin typeface="Batang" pitchFamily="18" charset="-127"/>
                <a:ea typeface="Batang" pitchFamily="18" charset="-127"/>
              </a:rPr>
              <a:t>ieber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. She enjoys listening to his songs and 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even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went to many of his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concerts and festivals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in which he performed live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Picture 4" descr="hila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953000"/>
            <a:ext cx="2639785" cy="1905000"/>
          </a:xfrm>
          <a:prstGeom prst="rect">
            <a:avLst/>
          </a:prstGeom>
        </p:spPr>
      </p:pic>
      <p:pic>
        <p:nvPicPr>
          <p:cNvPr id="6" name="Picture 5" descr="hilal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0" y="4648200"/>
            <a:ext cx="2209800" cy="2209800"/>
          </a:xfrm>
          <a:prstGeom prst="rect">
            <a:avLst/>
          </a:prstGeom>
        </p:spPr>
      </p:pic>
      <p:pic>
        <p:nvPicPr>
          <p:cNvPr id="4" name="Picture 3" descr="hilal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4495800"/>
            <a:ext cx="29718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Sandra Bride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86400"/>
          </a:xfrm>
        </p:spPr>
        <p:txBody>
          <a:bodyPr numCol="2"/>
          <a:lstStyle/>
          <a:p>
            <a:pPr>
              <a:buNone/>
            </a:pPr>
            <a:r>
              <a:rPr lang="ro-RO" sz="2400" dirty="0" smtClean="0"/>
              <a:t>          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She is 17 years old, she likes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animals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a lot (but not spiders) and her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favourite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animals are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horses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en-US" sz="2400" dirty="0" smtClean="0">
                <a:latin typeface="Batang" pitchFamily="18" charset="-127"/>
                <a:ea typeface="Batang" pitchFamily="18" charset="-127"/>
              </a:rPr>
            </a:b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Her hobbies are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singing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in a choir,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reading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books and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horse riding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en-US" sz="2400" dirty="0" smtClean="0">
                <a:latin typeface="Batang" pitchFamily="18" charset="-127"/>
                <a:ea typeface="Batang" pitchFamily="18" charset="-127"/>
              </a:rPr>
            </a:b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Her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favourite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music is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Pop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and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Rock</a:t>
            </a:r>
            <a:r>
              <a:rPr lang="ro-RO" sz="2400" b="1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en-US" sz="2400" dirty="0" smtClean="0">
                <a:latin typeface="Batang" pitchFamily="18" charset="-127"/>
                <a:ea typeface="Batang" pitchFamily="18" charset="-127"/>
              </a:rPr>
            </a:b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And she has 1 sister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- she's 25</a:t>
            </a:r>
            <a:r>
              <a:rPr lang="ro-RO" sz="2400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sandr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47800"/>
            <a:ext cx="38862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Jennifer Keim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          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Her name is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Jennifer.She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is 17.She has a younger brother who is 15 and her father is a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cop.She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lives in a house and she likes </a:t>
            </a:r>
            <a:r>
              <a:rPr lang="en-US" sz="2000" b="1" dirty="0" err="1" smtClean="0">
                <a:latin typeface="Batang" pitchFamily="18" charset="-127"/>
                <a:ea typeface="Batang" pitchFamily="18" charset="-127"/>
              </a:rPr>
              <a:t>BTS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.She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has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3 cats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and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one dog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and she loves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video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latin typeface="Batang" pitchFamily="18" charset="-127"/>
                <a:ea typeface="Batang" pitchFamily="18" charset="-127"/>
              </a:rPr>
              <a:t>games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.She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wants to learn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Italian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and maybe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Romanian</a:t>
            </a: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She is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shy,cute,funny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and usually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brave.She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is very curious</a:t>
            </a: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 about Romania and wants to visit it very much.</a:t>
            </a:r>
            <a:endParaRPr lang="en-US" sz="2000" dirty="0" smtClean="0">
              <a:latin typeface="Batang" pitchFamily="18" charset="-127"/>
              <a:ea typeface="Batang" pitchFamily="18" charset="-127"/>
            </a:endParaRPr>
          </a:p>
          <a:p>
            <a:endParaRPr lang="en-US" dirty="0"/>
          </a:p>
        </p:txBody>
      </p:sp>
      <p:pic>
        <p:nvPicPr>
          <p:cNvPr id="4" name="Picture 3" descr="jennif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933700" y="2247900"/>
            <a:ext cx="30480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Lena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  <a:ea typeface="Batang" pitchFamily="18" charset="-127"/>
              </a:rPr>
              <a:t>Münch</a:t>
            </a:r>
            <a:endParaRPr lang="en-US" b="1" dirty="0">
              <a:latin typeface="Arial Narrow" pitchFamily="34" charset="0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ro-RO" sz="2000" dirty="0" smtClean="0"/>
              <a:t>        </a:t>
            </a: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Lena that she is a great girl. She's 17 years old and she has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two </a:t>
            </a:r>
            <a:r>
              <a:rPr lang="en-US" sz="2000" b="1" dirty="0" err="1" smtClean="0">
                <a:latin typeface="Batang" pitchFamily="18" charset="-127"/>
                <a:ea typeface="Batang" pitchFamily="18" charset="-127"/>
              </a:rPr>
              <a:t>siblings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:a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brother and a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sister,which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are both older than her.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Also,she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has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two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cats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and a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boyfriend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ro-RO" sz="20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In her free time she does a lot of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school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stuff, she's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hanging out with her friends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and when she was younger she was a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gymnastic trainer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for little children.</a:t>
            </a:r>
            <a:endParaRPr lang="en-US" sz="20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 descr="len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066800"/>
            <a:ext cx="3013829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Alisa </a:t>
            </a:r>
            <a:r>
              <a:rPr lang="en-US" b="1" dirty="0" err="1" smtClean="0">
                <a:latin typeface="Arial Narrow" pitchFamily="34" charset="0"/>
              </a:rPr>
              <a:t>Jürgensen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525963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        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She is 19 years old. She has a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big sister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that is 21 years old and a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little brother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that is 18 ye</a:t>
            </a: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a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rs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old. She is a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beautiful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and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smart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girl who gives very good advices which literally brightens your day. She goes to the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gym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often because she likes to keep herself fit even though when she studies the sweets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aren</a:t>
            </a:r>
            <a:r>
              <a:rPr lang="en-GB" sz="2000" dirty="0" smtClean="0">
                <a:latin typeface="Batang" pitchFamily="18" charset="-127"/>
                <a:ea typeface="Batang" pitchFamily="18" charset="-127"/>
              </a:rPr>
              <a:t>’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t missing. She is the type of person that will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work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hard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to achieve what she wants and she'll never give up on </a:t>
            </a:r>
            <a:r>
              <a:rPr lang="en-US" sz="2000" dirty="0" err="1" smtClean="0">
                <a:latin typeface="Batang" pitchFamily="18" charset="-127"/>
                <a:ea typeface="Batang" pitchFamily="18" charset="-127"/>
              </a:rPr>
              <a:t>anythin</a:t>
            </a: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g.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 She loves </a:t>
            </a:r>
            <a:r>
              <a:rPr lang="en-US" sz="2000" b="1" dirty="0" smtClean="0">
                <a:latin typeface="Batang" pitchFamily="18" charset="-127"/>
                <a:ea typeface="Batang" pitchFamily="18" charset="-127"/>
              </a:rPr>
              <a:t>going skiing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but the last time she went skiing she broke her thumb and it's basically the first time that she </a:t>
            </a:r>
            <a:r>
              <a:rPr lang="ro-RO" sz="2000" dirty="0" smtClean="0">
                <a:latin typeface="Batang" pitchFamily="18" charset="-127"/>
                <a:ea typeface="Batang" pitchFamily="18" charset="-127"/>
              </a:rPr>
              <a:t>had her bone broken..</a:t>
            </a:r>
            <a:r>
              <a:rPr lang="en-GB" sz="20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ro-RO" sz="2000" dirty="0" smtClean="0">
              <a:latin typeface="Batang" pitchFamily="18" charset="-127"/>
              <a:ea typeface="Batang" pitchFamily="18" charset="-127"/>
            </a:endParaRPr>
          </a:p>
          <a:p>
            <a:endParaRPr lang="en-US" sz="2000" dirty="0"/>
          </a:p>
        </p:txBody>
      </p:sp>
      <p:pic>
        <p:nvPicPr>
          <p:cNvPr id="4" name="Picture 3" descr="alis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429000"/>
            <a:ext cx="1514475" cy="2692400"/>
          </a:xfrm>
          <a:prstGeom prst="rect">
            <a:avLst/>
          </a:prstGeom>
        </p:spPr>
      </p:pic>
      <p:pic>
        <p:nvPicPr>
          <p:cNvPr id="6" name="Picture 5" descr="alis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3048000"/>
            <a:ext cx="1500188" cy="2667000"/>
          </a:xfrm>
          <a:prstGeom prst="rect">
            <a:avLst/>
          </a:prstGeom>
        </p:spPr>
      </p:pic>
      <p:pic>
        <p:nvPicPr>
          <p:cNvPr id="5" name="Picture 4" descr="alisa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4284134"/>
            <a:ext cx="1447800" cy="25738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Madeleine</a:t>
            </a:r>
            <a:r>
              <a:rPr lang="en-GB" b="1" dirty="0" smtClean="0">
                <a:latin typeface="Arial Narrow" pitchFamily="34" charset="0"/>
              </a:rPr>
              <a:t> </a:t>
            </a:r>
            <a:r>
              <a:rPr lang="en-GB" b="1" dirty="0" err="1" smtClean="0">
                <a:latin typeface="Arial Narrow" pitchFamily="34" charset="0"/>
              </a:rPr>
              <a:t>Jerzabek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1054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     Madeleine is 17 years old and she has a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sister.Her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sister has 24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years.She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likes to go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shopping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and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going out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with </a:t>
            </a:r>
            <a:r>
              <a:rPr lang="en-US" sz="2400" dirty="0" err="1" smtClean="0">
                <a:latin typeface="Batang" pitchFamily="18" charset="-127"/>
                <a:ea typeface="Batang" pitchFamily="18" charset="-127"/>
              </a:rPr>
              <a:t>friends.She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also likes to do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sport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or go to the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gym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,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listening to music 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and watching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TV series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. She really likes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pop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music and the music that is played in the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charts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.She loves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pets</a:t>
            </a:r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 ,but she can't has any animals because her mum has animal hair allergy.</a:t>
            </a:r>
            <a:endParaRPr lang="ro-RO" sz="2400" dirty="0" smtClean="0">
              <a:latin typeface="Batang" pitchFamily="18" charset="-127"/>
              <a:ea typeface="Batang" pitchFamily="18" charset="-127"/>
            </a:endParaRPr>
          </a:p>
          <a:p>
            <a:endParaRPr lang="en-US" sz="2400" dirty="0"/>
          </a:p>
        </p:txBody>
      </p:sp>
      <p:pic>
        <p:nvPicPr>
          <p:cNvPr id="5" name="Picture 4" descr="madelein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438400"/>
            <a:ext cx="3533775" cy="2667000"/>
          </a:xfrm>
          <a:prstGeom prst="rect">
            <a:avLst/>
          </a:prstGeom>
        </p:spPr>
      </p:pic>
      <p:pic>
        <p:nvPicPr>
          <p:cNvPr id="6" name="Picture 5" descr="madelein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733800"/>
            <a:ext cx="1819637" cy="2566988"/>
          </a:xfrm>
          <a:prstGeom prst="rect">
            <a:avLst/>
          </a:prstGeom>
        </p:spPr>
      </p:pic>
      <p:pic>
        <p:nvPicPr>
          <p:cNvPr id="4" name="Picture 3" descr="madelein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114800"/>
            <a:ext cx="1219200" cy="24976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Kora</a:t>
            </a:r>
            <a:r>
              <a:rPr lang="en-GB" b="1" dirty="0" smtClean="0">
                <a:latin typeface="Arial Narrow" pitchFamily="34" charset="0"/>
              </a:rPr>
              <a:t> Modes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ro-RO" sz="2800" dirty="0" smtClean="0">
                <a:latin typeface="Batang" pitchFamily="18" charset="-127"/>
                <a:ea typeface="Batang" pitchFamily="18" charset="-127"/>
              </a:rPr>
              <a:t> Kora 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is 17. She does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kickboxing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 and loves </a:t>
            </a:r>
            <a:r>
              <a:rPr lang="ro-RO" sz="2800" dirty="0" smtClean="0">
                <a:latin typeface="Batang" pitchFamily="18" charset="-127"/>
                <a:ea typeface="Batang" pitchFamily="18" charset="-127"/>
              </a:rPr>
              <a:t>going 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to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parties</a:t>
            </a:r>
            <a:r>
              <a:rPr lang="ro-RO" sz="2800" dirty="0" smtClean="0">
                <a:latin typeface="Batang" pitchFamily="18" charset="-127"/>
                <a:ea typeface="Batang" pitchFamily="18" charset="-127"/>
              </a:rPr>
              <a:t>,hanging out with her </a:t>
            </a:r>
            <a:r>
              <a:rPr lang="ro-RO" sz="2800" b="1" dirty="0" smtClean="0">
                <a:latin typeface="Batang" pitchFamily="18" charset="-127"/>
                <a:ea typeface="Batang" pitchFamily="18" charset="-127"/>
              </a:rPr>
              <a:t>friends</a:t>
            </a:r>
            <a:r>
              <a:rPr lang="ro-RO" sz="2800" dirty="0" smtClean="0">
                <a:latin typeface="Batang" pitchFamily="18" charset="-127"/>
                <a:ea typeface="Batang" pitchFamily="18" charset="-127"/>
              </a:rPr>
              <a:t>.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She also love</a:t>
            </a:r>
            <a:r>
              <a:rPr lang="ro-RO" sz="2800" dirty="0" smtClean="0">
                <a:latin typeface="Batang" pitchFamily="18" charset="-127"/>
                <a:ea typeface="Batang" pitchFamily="18" charset="-127"/>
              </a:rPr>
              <a:t>s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hiking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. She likes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languages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 or 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nutritional science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 as school subjects. </a:t>
            </a:r>
            <a:endParaRPr lang="en-US" sz="28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Picture 3" descr="ko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124200"/>
            <a:ext cx="6096000" cy="34482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algn="l"/>
            <a:r>
              <a:rPr lang="ro-RO" b="1" dirty="0" smtClean="0">
                <a:latin typeface="Arial Narrow" pitchFamily="34" charset="0"/>
              </a:rPr>
              <a:t>Mia-Madeleine</a:t>
            </a:r>
            <a:r>
              <a:rPr lang="en-GB" b="1" dirty="0" smtClean="0">
                <a:latin typeface="Arial Narrow" pitchFamily="34" charset="0"/>
              </a:rPr>
              <a:t> Goebel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6" name="Picture 5" descr="mi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457200"/>
            <a:ext cx="2667000" cy="2667000"/>
          </a:xfrm>
          <a:prstGeom prst="rect">
            <a:avLst/>
          </a:prstGeom>
        </p:spPr>
      </p:pic>
      <p:pic>
        <p:nvPicPr>
          <p:cNvPr id="5" name="Picture 4" descr="mi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2590800"/>
            <a:ext cx="1873727" cy="2819400"/>
          </a:xfrm>
          <a:prstGeom prst="rect">
            <a:avLst/>
          </a:prstGeom>
        </p:spPr>
      </p:pic>
      <p:pic>
        <p:nvPicPr>
          <p:cNvPr id="4" name="Content Placeholder 3" descr="mia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019800" y="5100637"/>
            <a:ext cx="3124200" cy="1757363"/>
          </a:xfr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524000"/>
            <a:ext cx="6781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  Being 17 years old,Mia is really</a:t>
            </a:r>
            <a:r>
              <a:rPr kumimoji="0" lang="ro-R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smart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and</a:t>
            </a:r>
            <a:r>
              <a:rPr kumimoji="0" lang="ro-R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resourceful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,as she can manage her time for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school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(likes chemistry,but</a:t>
            </a:r>
            <a:r>
              <a:rPr kumimoji="0" lang="ro-RO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doesn’t like economy) and also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hanging out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with her friends </a:t>
            </a:r>
            <a:r>
              <a:rPr kumimoji="0" lang="ro-RO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and boyfriend.She 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is very caring and nice. She loves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dogs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and even has one,called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Eomer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.Her hobbies are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zumba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 and </a:t>
            </a:r>
            <a:r>
              <a:rPr kumimoji="0" lang="ro-R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horse riding</a:t>
            </a:r>
            <a:r>
              <a:rPr kumimoji="0" lang="ro-R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tang" pitchFamily="18" charset="-127"/>
                <a:ea typeface="Batang" pitchFamily="18" charset="-127"/>
                <a:cs typeface="Times New Roman" pitchFamily="18" charset="0"/>
              </a:rPr>
              <a:t>.</a:t>
            </a:r>
            <a:endParaRPr kumimoji="0" lang="ro-R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574</Words>
  <Application>Microsoft Office PowerPoint</Application>
  <PresentationFormat>On-screen Show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German students presentation</vt:lpstr>
      <vt:lpstr>Hilal Baydemir</vt:lpstr>
      <vt:lpstr>Sandra Bride</vt:lpstr>
      <vt:lpstr>Jennifer Keim</vt:lpstr>
      <vt:lpstr>Lena Münch</vt:lpstr>
      <vt:lpstr>Alisa Jürgensen</vt:lpstr>
      <vt:lpstr>Madeleine Jerzabek</vt:lpstr>
      <vt:lpstr>Kora Modes</vt:lpstr>
      <vt:lpstr>Mia-Madeleine Goebel</vt:lpstr>
      <vt:lpstr>Silas</vt:lpstr>
      <vt:lpstr>Anna Nohe</vt:lpstr>
      <vt:lpstr>Luisa Lobe</vt:lpstr>
      <vt:lpstr>Lena Schadt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</cp:revision>
  <dcterms:created xsi:type="dcterms:W3CDTF">2006-08-16T00:00:00Z</dcterms:created>
  <dcterms:modified xsi:type="dcterms:W3CDTF">2018-01-13T16:40:04Z</dcterms:modified>
</cp:coreProperties>
</file>