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8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2810"/>
  </p:normalViewPr>
  <p:slideViewPr>
    <p:cSldViewPr snapToGrid="0" snapToObjects="1">
      <p:cViewPr varScale="1">
        <p:scale>
          <a:sx n="68" d="100"/>
          <a:sy n="68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24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847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754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27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21760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537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78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983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90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5740200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2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671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B08EFE-83AE-6C41-AA8E-38571319F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err="1"/>
              <a:t>biodeck</a:t>
            </a:r>
            <a:endParaRPr lang="ro-RO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72D136-2A0A-1B44-B1D2-0EABAB1A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A </a:t>
            </a:r>
            <a:r>
              <a:rPr lang="ro-RO" dirty="0" err="1"/>
              <a:t>romanian</a:t>
            </a:r>
            <a:r>
              <a:rPr lang="ro-RO" dirty="0"/>
              <a:t> company of </a:t>
            </a:r>
            <a:r>
              <a:rPr lang="ro-RO" dirty="0" err="1"/>
              <a:t>bioplastic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53040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68F1E79-C8EB-0E4F-8838-346AC0889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956" y="3473228"/>
            <a:ext cx="3384772" cy="3384772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B80B21-D99D-A54F-94A5-B41A0821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92" y="0"/>
            <a:ext cx="3389836" cy="3389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88A57B-7F83-5E42-BD42-B0F343155FE4}"/>
              </a:ext>
            </a:extLst>
          </p:cNvPr>
          <p:cNvSpPr txBox="1"/>
          <p:nvPr/>
        </p:nvSpPr>
        <p:spPr>
          <a:xfrm>
            <a:off x="4937760" y="1779687"/>
            <a:ext cx="5900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/>
              <a:t>Description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Biodeck</a:t>
            </a:r>
            <a:r>
              <a:rPr lang="ro-RO" dirty="0"/>
              <a:t> </a:t>
            </a:r>
            <a:r>
              <a:rPr lang="ro-RO" dirty="0" err="1"/>
              <a:t>cups</a:t>
            </a:r>
            <a:r>
              <a:rPr lang="ro-RO" dirty="0"/>
              <a:t> </a:t>
            </a:r>
            <a:r>
              <a:rPr lang="ro-RO" dirty="0" err="1"/>
              <a:t>use</a:t>
            </a:r>
            <a:r>
              <a:rPr lang="ro-RO" dirty="0"/>
              <a:t> </a:t>
            </a:r>
            <a:r>
              <a:rPr lang="ro-RO" dirty="0" err="1"/>
              <a:t>only</a:t>
            </a:r>
            <a:r>
              <a:rPr lang="ro-RO" dirty="0"/>
              <a:t> </a:t>
            </a:r>
            <a:r>
              <a:rPr lang="ro-RO" dirty="0" err="1"/>
              <a:t>sustainably</a:t>
            </a:r>
            <a:r>
              <a:rPr lang="ro-RO" dirty="0"/>
              <a:t> </a:t>
            </a:r>
            <a:r>
              <a:rPr lang="ro-RO" dirty="0" err="1"/>
              <a:t>sourced</a:t>
            </a:r>
            <a:r>
              <a:rPr lang="ro-RO" dirty="0"/>
              <a:t> </a:t>
            </a:r>
            <a:r>
              <a:rPr lang="ro-RO" dirty="0" err="1"/>
              <a:t>paper</a:t>
            </a:r>
            <a:r>
              <a:rPr lang="ro-RO" dirty="0"/>
              <a:t>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managed</a:t>
            </a:r>
            <a:r>
              <a:rPr lang="ro-RO" dirty="0"/>
              <a:t> </a:t>
            </a:r>
            <a:r>
              <a:rPr lang="ro-RO" dirty="0" err="1"/>
              <a:t>plantations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a </a:t>
            </a:r>
            <a:r>
              <a:rPr lang="ro-RO" dirty="0" err="1"/>
              <a:t>bioplastic</a:t>
            </a:r>
            <a:r>
              <a:rPr lang="ro-RO" dirty="0"/>
              <a:t> </a:t>
            </a:r>
            <a:r>
              <a:rPr lang="ro-RO" dirty="0" err="1"/>
              <a:t>lining</a:t>
            </a:r>
            <a:r>
              <a:rPr lang="ro-RO" dirty="0"/>
              <a:t> made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plants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</a:t>
            </a:r>
            <a:r>
              <a:rPr lang="ro-RO" dirty="0" err="1"/>
              <a:t>oil</a:t>
            </a:r>
            <a:r>
              <a:rPr lang="ro-RO" dirty="0"/>
              <a:t>. </a:t>
            </a:r>
            <a:r>
              <a:rPr lang="ro-RO" dirty="0" err="1"/>
              <a:t>These</a:t>
            </a:r>
            <a:r>
              <a:rPr lang="ro-RO" dirty="0"/>
              <a:t> superior quality </a:t>
            </a:r>
            <a:r>
              <a:rPr lang="ro-RO" dirty="0" err="1"/>
              <a:t>cups</a:t>
            </a:r>
            <a:r>
              <a:rPr lang="ro-RO" dirty="0"/>
              <a:t> are perfect for </a:t>
            </a:r>
            <a:r>
              <a:rPr lang="ro-RO" dirty="0" err="1"/>
              <a:t>you</a:t>
            </a:r>
            <a:r>
              <a:rPr lang="ro-RO" dirty="0"/>
              <a:t> </a:t>
            </a:r>
            <a:r>
              <a:rPr lang="ro-RO" dirty="0" err="1"/>
              <a:t>coffee</a:t>
            </a:r>
            <a:r>
              <a:rPr lang="ro-RO" dirty="0"/>
              <a:t> </a:t>
            </a:r>
            <a:r>
              <a:rPr lang="ro-RO" dirty="0" err="1"/>
              <a:t>takeaway</a:t>
            </a:r>
            <a:r>
              <a:rPr lang="ro-RO" dirty="0"/>
              <a:t>. </a:t>
            </a:r>
            <a:r>
              <a:rPr lang="ro-RO" dirty="0" err="1"/>
              <a:t>They</a:t>
            </a:r>
            <a:r>
              <a:rPr lang="ro-RO" dirty="0"/>
              <a:t> are </a:t>
            </a:r>
            <a:r>
              <a:rPr lang="ro-RO" dirty="0" err="1"/>
              <a:t>resistant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high</a:t>
            </a:r>
            <a:r>
              <a:rPr lang="ro-RO" dirty="0"/>
              <a:t> </a:t>
            </a:r>
            <a:r>
              <a:rPr lang="ro-RO" dirty="0" err="1"/>
              <a:t>temperatures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they</a:t>
            </a:r>
            <a:r>
              <a:rPr lang="ro-RO" dirty="0"/>
              <a:t> </a:t>
            </a:r>
            <a:r>
              <a:rPr lang="ro-RO" dirty="0" err="1"/>
              <a:t>make</a:t>
            </a:r>
            <a:r>
              <a:rPr lang="ro-RO" dirty="0"/>
              <a:t> a </a:t>
            </a:r>
            <a:r>
              <a:rPr lang="ro-RO" dirty="0" err="1"/>
              <a:t>good</a:t>
            </a:r>
            <a:r>
              <a:rPr lang="ro-RO" dirty="0"/>
              <a:t> </a:t>
            </a:r>
            <a:r>
              <a:rPr lang="ro-RO" dirty="0" err="1"/>
              <a:t>match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our</a:t>
            </a:r>
            <a:r>
              <a:rPr lang="ro-RO" dirty="0"/>
              <a:t> hot-</a:t>
            </a:r>
            <a:r>
              <a:rPr lang="ro-RO" dirty="0" err="1"/>
              <a:t>drink</a:t>
            </a:r>
            <a:r>
              <a:rPr lang="ro-RO" dirty="0"/>
              <a:t> </a:t>
            </a:r>
            <a:r>
              <a:rPr lang="ro-RO" dirty="0" err="1"/>
              <a:t>compostable</a:t>
            </a:r>
            <a:r>
              <a:rPr lang="ro-RO" dirty="0"/>
              <a:t> </a:t>
            </a:r>
            <a:r>
              <a:rPr lang="ro-RO" dirty="0" err="1"/>
              <a:t>lids</a:t>
            </a:r>
            <a:r>
              <a:rPr lang="ro-RO" dirty="0"/>
              <a:t>. </a:t>
            </a:r>
            <a:r>
              <a:rPr lang="ro-RO" dirty="0" err="1"/>
              <a:t>Make</a:t>
            </a:r>
            <a:r>
              <a:rPr lang="ro-RO" dirty="0"/>
              <a:t> sure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check</a:t>
            </a:r>
            <a:r>
              <a:rPr lang="ro-RO" dirty="0"/>
              <a:t> </a:t>
            </a:r>
            <a:r>
              <a:rPr lang="ro-RO" dirty="0" err="1"/>
              <a:t>them</a:t>
            </a:r>
            <a:r>
              <a:rPr lang="ro-RO" dirty="0"/>
              <a:t>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Capacity</a:t>
            </a:r>
            <a:r>
              <a:rPr lang="ro-RO" dirty="0"/>
              <a:t> </a:t>
            </a:r>
            <a:r>
              <a:rPr lang="ro-RO" dirty="0" err="1"/>
              <a:t>available</a:t>
            </a:r>
            <a:r>
              <a:rPr lang="ro-RO" dirty="0"/>
              <a:t>: 4 </a:t>
            </a:r>
            <a:r>
              <a:rPr lang="ro-RO" dirty="0" err="1"/>
              <a:t>oz</a:t>
            </a:r>
            <a:r>
              <a:rPr lang="ro-RO" dirty="0"/>
              <a:t> (120 ml), 8 </a:t>
            </a:r>
            <a:r>
              <a:rPr lang="ro-RO" dirty="0" err="1"/>
              <a:t>oz</a:t>
            </a:r>
            <a:r>
              <a:rPr lang="ro-RO" dirty="0"/>
              <a:t> (240 ml), 12 </a:t>
            </a:r>
            <a:r>
              <a:rPr lang="ro-RO" dirty="0" err="1"/>
              <a:t>oz</a:t>
            </a:r>
            <a:r>
              <a:rPr lang="ro-RO" dirty="0"/>
              <a:t> (360 ml)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Packaging</a:t>
            </a:r>
            <a:r>
              <a:rPr lang="ro-RO" dirty="0"/>
              <a:t>: a </a:t>
            </a:r>
            <a:r>
              <a:rPr lang="ro-RO" dirty="0" err="1"/>
              <a:t>sleeve</a:t>
            </a:r>
            <a:r>
              <a:rPr lang="ro-RO" dirty="0"/>
              <a:t> </a:t>
            </a:r>
            <a:r>
              <a:rPr lang="ro-RO" dirty="0" err="1"/>
              <a:t>contains</a:t>
            </a:r>
            <a:r>
              <a:rPr lang="ro-RO" dirty="0"/>
              <a:t> 50 </a:t>
            </a:r>
            <a:r>
              <a:rPr lang="ro-RO" dirty="0" err="1"/>
              <a:t>pieces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Minimum </a:t>
            </a:r>
            <a:r>
              <a:rPr lang="ro-RO" dirty="0" err="1"/>
              <a:t>order</a:t>
            </a:r>
            <a:r>
              <a:rPr lang="ro-RO" dirty="0"/>
              <a:t> </a:t>
            </a:r>
            <a:r>
              <a:rPr lang="ro-RO" dirty="0" err="1"/>
              <a:t>quantity</a:t>
            </a:r>
            <a:r>
              <a:rPr lang="ro-RO" dirty="0"/>
              <a:t>: </a:t>
            </a:r>
            <a:r>
              <a:rPr lang="ro-RO" dirty="0" err="1"/>
              <a:t>five</a:t>
            </a:r>
            <a:r>
              <a:rPr lang="ro-RO" dirty="0"/>
              <a:t> </a:t>
            </a:r>
            <a:r>
              <a:rPr lang="ro-RO" dirty="0" err="1"/>
              <a:t>sleeves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Shelf-life</a:t>
            </a:r>
            <a:r>
              <a:rPr lang="ro-RO" dirty="0"/>
              <a:t>: </a:t>
            </a:r>
            <a:r>
              <a:rPr lang="ro-RO" dirty="0" err="1"/>
              <a:t>up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 </a:t>
            </a:r>
            <a:r>
              <a:rPr lang="ro-RO" dirty="0" err="1"/>
              <a:t>three</a:t>
            </a:r>
            <a:r>
              <a:rPr lang="ro-RO" dirty="0"/>
              <a:t> </a:t>
            </a:r>
            <a:r>
              <a:rPr lang="ro-RO" dirty="0" err="1"/>
              <a:t>years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Break </a:t>
            </a:r>
            <a:r>
              <a:rPr lang="ro-RO" dirty="0" err="1"/>
              <a:t>down</a:t>
            </a:r>
            <a:r>
              <a:rPr lang="ro-RO" dirty="0"/>
              <a:t> </a:t>
            </a:r>
            <a:r>
              <a:rPr lang="ro-RO" dirty="0" err="1"/>
              <a:t>time</a:t>
            </a:r>
            <a:r>
              <a:rPr lang="ro-RO" dirty="0"/>
              <a:t> in </a:t>
            </a:r>
            <a:r>
              <a:rPr lang="ro-RO" dirty="0" err="1"/>
              <a:t>composting</a:t>
            </a:r>
            <a:r>
              <a:rPr lang="ro-RO" dirty="0"/>
              <a:t> </a:t>
            </a:r>
            <a:r>
              <a:rPr lang="ro-RO" dirty="0" err="1"/>
              <a:t>facilities</a:t>
            </a:r>
            <a:r>
              <a:rPr lang="ro-RO" dirty="0"/>
              <a:t>: 2-3 </a:t>
            </a:r>
            <a:r>
              <a:rPr lang="ro-RO" dirty="0" err="1"/>
              <a:t>months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Storing</a:t>
            </a:r>
            <a:r>
              <a:rPr lang="ro-RO" dirty="0"/>
              <a:t> </a:t>
            </a:r>
            <a:r>
              <a:rPr lang="ro-RO" dirty="0" err="1"/>
              <a:t>conditions</a:t>
            </a:r>
            <a:r>
              <a:rPr lang="ro-RO" dirty="0"/>
              <a:t>: </a:t>
            </a:r>
            <a:r>
              <a:rPr lang="ro-RO" dirty="0" err="1"/>
              <a:t>avoid</a:t>
            </a:r>
            <a:r>
              <a:rPr lang="ro-RO" dirty="0"/>
              <a:t> direct </a:t>
            </a:r>
            <a:r>
              <a:rPr lang="ro-RO" dirty="0" err="1"/>
              <a:t>sunlight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temperatures</a:t>
            </a:r>
            <a:r>
              <a:rPr lang="ro-RO" dirty="0"/>
              <a:t> </a:t>
            </a:r>
            <a:r>
              <a:rPr lang="ro-RO" dirty="0" err="1"/>
              <a:t>higher</a:t>
            </a:r>
            <a:r>
              <a:rPr lang="ro-RO" dirty="0"/>
              <a:t> </a:t>
            </a:r>
            <a:r>
              <a:rPr lang="ro-RO" dirty="0" err="1"/>
              <a:t>than</a:t>
            </a:r>
            <a:r>
              <a:rPr lang="ro-RO" dirty="0"/>
              <a:t> 35°C</a:t>
            </a:r>
          </a:p>
          <a:p>
            <a:endParaRPr lang="ro-RO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FED625-B936-9F45-BA45-653C85A16A38}"/>
              </a:ext>
            </a:extLst>
          </p:cNvPr>
          <p:cNvSpPr/>
          <p:nvPr/>
        </p:nvSpPr>
        <p:spPr>
          <a:xfrm>
            <a:off x="4937760" y="4070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800" b="1" dirty="0" err="1">
                <a:solidFill>
                  <a:srgbClr val="07A46C"/>
                </a:solidFill>
                <a:latin typeface="inherit"/>
              </a:rPr>
              <a:t>Biodeck</a:t>
            </a:r>
            <a:r>
              <a:rPr lang="ro-RO" sz="2800" b="1" dirty="0">
                <a:solidFill>
                  <a:srgbClr val="07A46C"/>
                </a:solidFill>
                <a:latin typeface="inherit"/>
              </a:rPr>
              <a:t> </a:t>
            </a:r>
            <a:r>
              <a:rPr lang="ro-RO" sz="2800" b="1" dirty="0" err="1">
                <a:solidFill>
                  <a:srgbClr val="07A46C"/>
                </a:solidFill>
                <a:latin typeface="inherit"/>
              </a:rPr>
              <a:t>artwork</a:t>
            </a:r>
            <a:r>
              <a:rPr lang="ro-RO" sz="2800" b="1" dirty="0">
                <a:solidFill>
                  <a:srgbClr val="07A46C"/>
                </a:solidFill>
                <a:latin typeface="inherit"/>
              </a:rPr>
              <a:t> </a:t>
            </a:r>
            <a:r>
              <a:rPr lang="ro-RO" sz="2800" b="1" dirty="0" err="1">
                <a:solidFill>
                  <a:srgbClr val="07A46C"/>
                </a:solidFill>
                <a:latin typeface="inherit"/>
              </a:rPr>
              <a:t>cups</a:t>
            </a:r>
            <a:endParaRPr lang="ro-RO" sz="2800" b="1" dirty="0">
              <a:solidFill>
                <a:srgbClr val="07A46C"/>
              </a:solidFill>
              <a:latin typeface="inherit"/>
            </a:endParaRPr>
          </a:p>
          <a:p>
            <a:r>
              <a:rPr lang="ro-RO" sz="2800" dirty="0" err="1">
                <a:solidFill>
                  <a:srgbClr val="07A46C"/>
                </a:solidFill>
                <a:latin typeface="inherit"/>
              </a:rPr>
              <a:t>from</a:t>
            </a:r>
            <a:r>
              <a:rPr lang="ro-RO" sz="2800" dirty="0">
                <a:solidFill>
                  <a:srgbClr val="07A46C"/>
                </a:solidFill>
                <a:latin typeface="inherit"/>
              </a:rPr>
              <a:t> 7.99RON(</a:t>
            </a:r>
            <a:r>
              <a:rPr lang="ro-RO" sz="2800" dirty="0" err="1">
                <a:solidFill>
                  <a:srgbClr val="07A46C"/>
                </a:solidFill>
                <a:latin typeface="inherit"/>
              </a:rPr>
              <a:t>approx</a:t>
            </a:r>
            <a:r>
              <a:rPr lang="ro-RO" sz="2800" dirty="0">
                <a:solidFill>
                  <a:srgbClr val="07A46C"/>
                </a:solidFill>
                <a:latin typeface="inherit"/>
              </a:rPr>
              <a:t>. 1,72</a:t>
            </a:r>
            <a:r>
              <a:rPr lang="ro-RO" sz="2400" dirty="0">
                <a:solidFill>
                  <a:schemeClr val="accent1"/>
                </a:solidFill>
              </a:rPr>
              <a:t>€)</a:t>
            </a:r>
            <a:endParaRPr lang="ro-RO" sz="2400" dirty="0">
              <a:solidFill>
                <a:schemeClr val="accent1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443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3">
            <a:extLst>
              <a:ext uri="{FF2B5EF4-FFF2-40B4-BE49-F238E27FC236}">
                <a16:creationId xmlns="" xmlns:a16="http://schemas.microsoft.com/office/drawing/2014/main" id="{D2F9F6A3-0306-2949-8F0A-F0AF8C0ED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427" y="1779048"/>
            <a:ext cx="4309866" cy="430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ine 6">
            <a:extLst>
              <a:ext uri="{FF2B5EF4-FFF2-40B4-BE49-F238E27FC236}">
                <a16:creationId xmlns="" xmlns:a16="http://schemas.microsoft.com/office/drawing/2014/main" id="{1C7B9628-0FF5-BB46-A19D-447250B9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91" y="1702340"/>
            <a:ext cx="4597472" cy="450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tăText 7">
            <a:extLst>
              <a:ext uri="{FF2B5EF4-FFF2-40B4-BE49-F238E27FC236}">
                <a16:creationId xmlns="" xmlns:a16="http://schemas.microsoft.com/office/drawing/2014/main" id="{537B45BF-E00C-B146-B9E9-82B6D1814CE3}"/>
              </a:ext>
            </a:extLst>
          </p:cNvPr>
          <p:cNvSpPr txBox="1"/>
          <p:nvPr/>
        </p:nvSpPr>
        <p:spPr>
          <a:xfrm>
            <a:off x="5191383" y="2500009"/>
            <a:ext cx="213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400" dirty="0"/>
              <a:t>In </a:t>
            </a:r>
            <a:r>
              <a:rPr lang="ro-RO" sz="2400" dirty="0" err="1"/>
              <a:t>the</a:t>
            </a:r>
            <a:r>
              <a:rPr lang="ro-RO" sz="2400" dirty="0"/>
              <a:t> left </a:t>
            </a:r>
            <a:r>
              <a:rPr lang="ro-RO" sz="2400" dirty="0" err="1"/>
              <a:t>side</a:t>
            </a:r>
            <a:r>
              <a:rPr lang="ro-RO" sz="2400" dirty="0"/>
              <a:t> </a:t>
            </a:r>
            <a:r>
              <a:rPr lang="ro-RO" sz="2400" dirty="0" err="1"/>
              <a:t>is</a:t>
            </a:r>
            <a:r>
              <a:rPr lang="ro-RO" sz="2400" dirty="0"/>
              <a:t> a </a:t>
            </a:r>
            <a:r>
              <a:rPr lang="ro-RO" sz="2400" dirty="0" err="1"/>
              <a:t>bio</a:t>
            </a:r>
            <a:r>
              <a:rPr lang="ro-RO" sz="2400" dirty="0"/>
              <a:t> </a:t>
            </a:r>
            <a:r>
              <a:rPr lang="ro-RO" sz="2400" dirty="0" err="1"/>
              <a:t>trash</a:t>
            </a:r>
            <a:r>
              <a:rPr lang="ro-RO" sz="2400" dirty="0"/>
              <a:t> bag </a:t>
            </a:r>
            <a:r>
              <a:rPr lang="ro-RO" sz="2400" dirty="0" err="1"/>
              <a:t>and</a:t>
            </a:r>
            <a:r>
              <a:rPr lang="ro-RO" sz="2400" dirty="0"/>
              <a:t> in </a:t>
            </a:r>
            <a:r>
              <a:rPr lang="ro-RO" sz="2400" dirty="0" err="1"/>
              <a:t>the</a:t>
            </a:r>
            <a:r>
              <a:rPr lang="ro-RO" sz="2400" dirty="0"/>
              <a:t> </a:t>
            </a:r>
            <a:r>
              <a:rPr lang="ro-RO" sz="2400" dirty="0" err="1"/>
              <a:t>right</a:t>
            </a:r>
            <a:r>
              <a:rPr lang="ro-RO" sz="2400" dirty="0"/>
              <a:t> </a:t>
            </a:r>
            <a:r>
              <a:rPr lang="ro-RO" sz="2400" dirty="0" err="1"/>
              <a:t>side</a:t>
            </a:r>
            <a:r>
              <a:rPr lang="ro-RO" sz="2400" dirty="0"/>
              <a:t> are </a:t>
            </a:r>
            <a:r>
              <a:rPr lang="ro-RO" sz="2400" dirty="0" err="1"/>
              <a:t>bio</a:t>
            </a:r>
            <a:r>
              <a:rPr lang="ro-RO" sz="2400" dirty="0"/>
              <a:t> </a:t>
            </a:r>
            <a:r>
              <a:rPr lang="ro-RO" sz="2400" dirty="0" err="1"/>
              <a:t>trash</a:t>
            </a:r>
            <a:r>
              <a:rPr lang="ro-RO" sz="2400" dirty="0"/>
              <a:t> </a:t>
            </a:r>
            <a:r>
              <a:rPr lang="ro-RO" sz="2400" dirty="0" err="1"/>
              <a:t>bags</a:t>
            </a:r>
            <a:r>
              <a:rPr lang="ro-RO" sz="2400" dirty="0"/>
              <a:t> for </a:t>
            </a:r>
            <a:r>
              <a:rPr lang="ro-RO" sz="2400" dirty="0" err="1"/>
              <a:t>dogs</a:t>
            </a:r>
            <a:r>
              <a:rPr lang="ro-R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54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0306DFE-5ABC-6741-B046-4BE8AAC84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8" t="22932" r="27245" b="27500"/>
          <a:stretch/>
        </p:blipFill>
        <p:spPr>
          <a:xfrm>
            <a:off x="1402080" y="268224"/>
            <a:ext cx="2121408" cy="2591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E6D493-6EEB-A24C-AEAD-32161D7A6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45" t="26845" r="31689" b="26045"/>
          <a:stretch/>
        </p:blipFill>
        <p:spPr>
          <a:xfrm>
            <a:off x="1267968" y="3279648"/>
            <a:ext cx="2596896" cy="3230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2DB426-5D75-544B-8EC1-40D73ABFEA7E}"/>
              </a:ext>
            </a:extLst>
          </p:cNvPr>
          <p:cNvSpPr txBox="1"/>
          <p:nvPr/>
        </p:nvSpPr>
        <p:spPr>
          <a:xfrm>
            <a:off x="5876544" y="1889760"/>
            <a:ext cx="5535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err="1"/>
              <a:t>Automated</a:t>
            </a:r>
            <a:r>
              <a:rPr lang="ro-RO" dirty="0"/>
              <a:t> </a:t>
            </a:r>
            <a:r>
              <a:rPr lang="ro-RO" dirty="0" err="1"/>
              <a:t>Cardboard</a:t>
            </a:r>
            <a:r>
              <a:rPr lang="ro-RO" dirty="0"/>
              <a:t> City </a:t>
            </a:r>
            <a:r>
              <a:rPr lang="ro-RO" dirty="0" err="1"/>
              <a:t>Cans</a:t>
            </a:r>
            <a:r>
              <a:rPr lang="ro-RO" dirty="0"/>
              <a:t> 7 </a:t>
            </a:r>
            <a:r>
              <a:rPr lang="ro-RO" dirty="0" err="1"/>
              <a:t>oz</a:t>
            </a:r>
            <a:r>
              <a:rPr lang="ro-RO" dirty="0"/>
              <a:t> / 150ml</a:t>
            </a:r>
          </a:p>
          <a:p>
            <a:endParaRPr lang="ro-RO" dirty="0"/>
          </a:p>
          <a:p>
            <a:r>
              <a:rPr lang="ro-RO" dirty="0" err="1"/>
              <a:t>Size</a:t>
            </a:r>
            <a:r>
              <a:rPr lang="ro-RO" dirty="0"/>
              <a:t>: 7,50 cm </a:t>
            </a:r>
            <a:r>
              <a:rPr lang="ro-RO" dirty="0" err="1"/>
              <a:t>high</a:t>
            </a:r>
            <a:r>
              <a:rPr lang="ro-RO" dirty="0"/>
              <a:t> </a:t>
            </a:r>
            <a:r>
              <a:rPr lang="ro-RO" dirty="0" err="1"/>
              <a:t>glass</a:t>
            </a:r>
            <a:endParaRPr lang="ro-RO" dirty="0"/>
          </a:p>
          <a:p>
            <a:endParaRPr lang="ro-RO" dirty="0"/>
          </a:p>
          <a:p>
            <a:r>
              <a:rPr lang="ro-RO" dirty="0" err="1"/>
              <a:t>Usage</a:t>
            </a:r>
            <a:r>
              <a:rPr lang="ro-RO" dirty="0"/>
              <a:t>: hot or </a:t>
            </a:r>
            <a:r>
              <a:rPr lang="ro-RO" dirty="0" err="1"/>
              <a:t>cold</a:t>
            </a:r>
            <a:r>
              <a:rPr lang="ro-RO" dirty="0"/>
              <a:t> </a:t>
            </a:r>
            <a:r>
              <a:rPr lang="ro-RO" dirty="0" err="1"/>
              <a:t>beverages</a:t>
            </a:r>
            <a:endParaRPr lang="ro-RO" dirty="0"/>
          </a:p>
          <a:p>
            <a:endParaRPr lang="ro-RO" dirty="0"/>
          </a:p>
          <a:p>
            <a:r>
              <a:rPr lang="ro-RO" dirty="0" err="1"/>
              <a:t>Packaging</a:t>
            </a:r>
            <a:r>
              <a:rPr lang="ro-RO" dirty="0"/>
              <a:t>: set 50 </a:t>
            </a:r>
            <a:r>
              <a:rPr lang="ro-RO" dirty="0" err="1"/>
              <a:t>pcs</a:t>
            </a:r>
            <a:endParaRPr lang="ro-RO" dirty="0"/>
          </a:p>
          <a:p>
            <a:endParaRPr lang="ro-RO" dirty="0"/>
          </a:p>
          <a:p>
            <a:r>
              <a:rPr lang="ro-RO" dirty="0"/>
              <a:t>The </a:t>
            </a:r>
            <a:r>
              <a:rPr lang="ro-RO" dirty="0" err="1"/>
              <a:t>cover</a:t>
            </a:r>
            <a:r>
              <a:rPr lang="ro-RO" dirty="0"/>
              <a:t> in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photo</a:t>
            </a:r>
            <a:r>
              <a:rPr lang="ro-RO" dirty="0"/>
              <a:t> </a:t>
            </a:r>
            <a:r>
              <a:rPr lang="ro-RO" dirty="0" err="1"/>
              <a:t>has</a:t>
            </a:r>
            <a:r>
              <a:rPr lang="ro-RO" dirty="0"/>
              <a:t> a separate price.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D71F47-19C0-C542-A996-F9C2B1EE7E93}"/>
              </a:ext>
            </a:extLst>
          </p:cNvPr>
          <p:cNvSpPr txBox="1"/>
          <p:nvPr/>
        </p:nvSpPr>
        <p:spPr>
          <a:xfrm>
            <a:off x="5876544" y="621792"/>
            <a:ext cx="4523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solidFill>
                  <a:schemeClr val="accent1"/>
                </a:solidFill>
              </a:rPr>
              <a:t> 7 </a:t>
            </a:r>
            <a:r>
              <a:rPr lang="ro-RO" sz="2400" dirty="0" err="1">
                <a:solidFill>
                  <a:schemeClr val="accent1"/>
                </a:solidFill>
              </a:rPr>
              <a:t>oz</a:t>
            </a:r>
            <a:r>
              <a:rPr lang="ro-RO" sz="2400" dirty="0">
                <a:solidFill>
                  <a:schemeClr val="accent1"/>
                </a:solidFill>
              </a:rPr>
              <a:t> </a:t>
            </a:r>
            <a:r>
              <a:rPr lang="ro-RO" sz="2400" dirty="0" err="1">
                <a:solidFill>
                  <a:schemeClr val="accent1"/>
                </a:solidFill>
              </a:rPr>
              <a:t>glasses</a:t>
            </a:r>
            <a:r>
              <a:rPr lang="ro-RO" sz="2400" dirty="0">
                <a:solidFill>
                  <a:schemeClr val="accent1"/>
                </a:solidFill>
              </a:rPr>
              <a:t> (50 </a:t>
            </a:r>
            <a:r>
              <a:rPr lang="ro-RO" sz="2400" dirty="0" err="1">
                <a:solidFill>
                  <a:schemeClr val="accent1"/>
                </a:solidFill>
              </a:rPr>
              <a:t>pcs</a:t>
            </a:r>
            <a:r>
              <a:rPr lang="ro-RO" sz="2400" dirty="0">
                <a:solidFill>
                  <a:schemeClr val="accent1"/>
                </a:solidFill>
              </a:rPr>
              <a:t>)</a:t>
            </a:r>
          </a:p>
          <a:p>
            <a:r>
              <a:rPr lang="ro-RO" sz="2400" b="1" dirty="0">
                <a:solidFill>
                  <a:schemeClr val="accent1"/>
                </a:solidFill>
              </a:rPr>
              <a:t> 4</a:t>
            </a:r>
            <a:r>
              <a:rPr lang="ro-RO" sz="2400" baseline="30000" dirty="0">
                <a:solidFill>
                  <a:schemeClr val="accent1"/>
                </a:solidFill>
              </a:rPr>
              <a:t>10</a:t>
            </a:r>
            <a:r>
              <a:rPr lang="ro-RO" sz="2400" b="1" dirty="0">
                <a:solidFill>
                  <a:schemeClr val="accent1"/>
                </a:solidFill>
              </a:rPr>
              <a:t> LEI(</a:t>
            </a:r>
            <a:r>
              <a:rPr lang="ro-RO" sz="2400" dirty="0" err="1">
                <a:solidFill>
                  <a:schemeClr val="accent1"/>
                </a:solidFill>
              </a:rPr>
              <a:t>approx</a:t>
            </a:r>
            <a:r>
              <a:rPr lang="ro-RO" sz="2400" dirty="0">
                <a:solidFill>
                  <a:schemeClr val="accent1"/>
                </a:solidFill>
              </a:rPr>
              <a:t>. 0,9 €)</a:t>
            </a:r>
            <a:endParaRPr lang="ro-RO" sz="2400" b="1" dirty="0">
              <a:solidFill>
                <a:schemeClr val="accent1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550194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="" xmlns:a16="http://schemas.microsoft.com/office/drawing/2014/main" id="{E7CF9EDE-5D88-3041-BD23-1A9ED71F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6" name="Imagine 6">
            <a:extLst>
              <a:ext uri="{FF2B5EF4-FFF2-40B4-BE49-F238E27FC236}">
                <a16:creationId xmlns="" xmlns:a16="http://schemas.microsoft.com/office/drawing/2014/main" id="{ACEB03D0-DBBB-164D-B7CC-5192D01C6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6" y="0"/>
            <a:ext cx="12334876" cy="7090172"/>
          </a:xfrm>
          <a:prstGeom prst="rect">
            <a:avLst/>
          </a:prstGeom>
        </p:spPr>
      </p:pic>
      <p:sp>
        <p:nvSpPr>
          <p:cNvPr id="8" name="CasetăText 7">
            <a:extLst>
              <a:ext uri="{FF2B5EF4-FFF2-40B4-BE49-F238E27FC236}">
                <a16:creationId xmlns="" xmlns:a16="http://schemas.microsoft.com/office/drawing/2014/main" id="{7D12DC1A-66E7-0742-8D91-1B59723231A1}"/>
              </a:ext>
            </a:extLst>
          </p:cNvPr>
          <p:cNvSpPr txBox="1"/>
          <p:nvPr/>
        </p:nvSpPr>
        <p:spPr>
          <a:xfrm>
            <a:off x="4089796" y="3327553"/>
            <a:ext cx="3982639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/>
              <a:t>Thanks for watching! </a:t>
            </a:r>
          </a:p>
        </p:txBody>
      </p:sp>
    </p:spTree>
    <p:extLst>
      <p:ext uri="{BB962C8B-B14F-4D97-AF65-F5344CB8AC3E}">
        <p14:creationId xmlns:p14="http://schemas.microsoft.com/office/powerpoint/2010/main" xmlns="" val="31836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ACEE9-EB82-A842-BC36-5FB01869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About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9CE5BC-802C-1443-92A3-40E117DAB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98" y="1874517"/>
            <a:ext cx="4614638" cy="47457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sz="3400" b="1" cap="all" dirty="0"/>
              <a:t>OUR STORY</a:t>
            </a:r>
            <a:r>
              <a:rPr lang="ro-RO" sz="3400" dirty="0"/>
              <a:t/>
            </a:r>
            <a:br>
              <a:rPr lang="ro-RO" sz="3400" dirty="0"/>
            </a:br>
            <a:endParaRPr lang="ro-RO" sz="3400" dirty="0"/>
          </a:p>
          <a:p>
            <a:r>
              <a:rPr lang="ro-RO" sz="3400" dirty="0"/>
              <a:t>Who </a:t>
            </a:r>
            <a:r>
              <a:rPr lang="ro-RO" sz="3400" dirty="0" err="1"/>
              <a:t>knows</a:t>
            </a:r>
            <a:r>
              <a:rPr lang="ro-RO" sz="3400" dirty="0"/>
              <a:t> </a:t>
            </a:r>
            <a:r>
              <a:rPr lang="ro-RO" sz="3400" dirty="0" err="1"/>
              <a:t>better</a:t>
            </a:r>
            <a:r>
              <a:rPr lang="ro-RO" sz="3400" dirty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perils</a:t>
            </a:r>
            <a:r>
              <a:rPr lang="ro-RO" sz="3400" dirty="0"/>
              <a:t> of plastic </a:t>
            </a:r>
            <a:r>
              <a:rPr lang="ro-RO" sz="3400" dirty="0" err="1"/>
              <a:t>than</a:t>
            </a:r>
            <a:r>
              <a:rPr lang="ro-RO" sz="3400" dirty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people</a:t>
            </a:r>
            <a:r>
              <a:rPr lang="ro-RO" sz="3400" dirty="0"/>
              <a:t> </a:t>
            </a:r>
            <a:r>
              <a:rPr lang="ro-RO" sz="3400" dirty="0" err="1"/>
              <a:t>who</a:t>
            </a:r>
            <a:r>
              <a:rPr lang="ro-RO" sz="3400" dirty="0"/>
              <a:t> </a:t>
            </a:r>
            <a:r>
              <a:rPr lang="ro-RO" sz="3400" dirty="0" err="1"/>
              <a:t>have</a:t>
            </a:r>
            <a:r>
              <a:rPr lang="ro-RO" sz="3400" dirty="0"/>
              <a:t> </a:t>
            </a:r>
            <a:r>
              <a:rPr lang="ro-RO" sz="3400" dirty="0" err="1"/>
              <a:t>handled</a:t>
            </a:r>
            <a:r>
              <a:rPr lang="ro-RO" sz="3400" dirty="0"/>
              <a:t> it </a:t>
            </a:r>
            <a:r>
              <a:rPr lang="ro-RO" sz="3400" dirty="0" err="1"/>
              <a:t>daily</a:t>
            </a:r>
            <a:r>
              <a:rPr lang="ro-RO" sz="3400" dirty="0"/>
              <a:t> for over 60 </a:t>
            </a:r>
            <a:r>
              <a:rPr lang="ro-RO" sz="3400" dirty="0" err="1"/>
              <a:t>years</a:t>
            </a:r>
            <a:r>
              <a:rPr lang="ro-RO" sz="3400" dirty="0"/>
              <a:t>? </a:t>
            </a:r>
            <a:r>
              <a:rPr lang="ro-RO" sz="3400" dirty="0" err="1"/>
              <a:t>Biodeck</a:t>
            </a:r>
            <a:r>
              <a:rPr lang="ro-RO" sz="3400" dirty="0"/>
              <a:t> </a:t>
            </a:r>
            <a:r>
              <a:rPr lang="ro-RO" sz="3400" dirty="0" err="1"/>
              <a:t>is</a:t>
            </a:r>
            <a:r>
              <a:rPr lang="ro-RO" sz="3400" dirty="0"/>
              <a:t>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offspring</a:t>
            </a:r>
            <a:r>
              <a:rPr lang="ro-RO" sz="3400" dirty="0"/>
              <a:t> </a:t>
            </a:r>
            <a:r>
              <a:rPr lang="ro-RO" sz="3400" dirty="0" err="1"/>
              <a:t>project</a:t>
            </a:r>
            <a:r>
              <a:rPr lang="ro-RO" sz="3400" dirty="0"/>
              <a:t> of PRODPLAST,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first</a:t>
            </a:r>
            <a:r>
              <a:rPr lang="ro-RO" sz="3400" dirty="0"/>
              <a:t> plastic </a:t>
            </a:r>
            <a:r>
              <a:rPr lang="ro-RO" sz="3400" dirty="0" err="1"/>
              <a:t>processing</a:t>
            </a:r>
            <a:r>
              <a:rPr lang="ro-RO" sz="3400" dirty="0"/>
              <a:t> </a:t>
            </a:r>
            <a:r>
              <a:rPr lang="ro-RO" sz="3400" dirty="0" err="1"/>
              <a:t>factory</a:t>
            </a:r>
            <a:r>
              <a:rPr lang="ro-RO" sz="3400" dirty="0"/>
              <a:t> in Romania, SE Europe. </a:t>
            </a:r>
            <a:r>
              <a:rPr lang="ro-RO" sz="3400" dirty="0" err="1"/>
              <a:t>After</a:t>
            </a:r>
            <a:r>
              <a:rPr lang="ro-RO" sz="3400" dirty="0"/>
              <a:t> </a:t>
            </a:r>
            <a:r>
              <a:rPr lang="ro-RO" sz="3400" dirty="0" err="1"/>
              <a:t>decades</a:t>
            </a:r>
            <a:r>
              <a:rPr lang="ro-RO" sz="3400" dirty="0"/>
              <a:t> of </a:t>
            </a:r>
            <a:r>
              <a:rPr lang="ro-RO" sz="3400" dirty="0" err="1"/>
              <a:t>activating</a:t>
            </a:r>
            <a:r>
              <a:rPr lang="ro-RO" sz="3400" dirty="0"/>
              <a:t> in </a:t>
            </a:r>
            <a:r>
              <a:rPr lang="ro-RO" sz="3400" dirty="0" err="1"/>
              <a:t>the</a:t>
            </a:r>
            <a:r>
              <a:rPr lang="ro-RO" sz="3400" dirty="0"/>
              <a:t> </a:t>
            </a:r>
            <a:r>
              <a:rPr lang="ro-RO" sz="3400" dirty="0" err="1"/>
              <a:t>industry</a:t>
            </a:r>
            <a:r>
              <a:rPr lang="ro-RO" sz="3400" dirty="0"/>
              <a:t>, </a:t>
            </a:r>
            <a:r>
              <a:rPr lang="ro-RO" sz="3400" dirty="0" err="1"/>
              <a:t>we</a:t>
            </a:r>
            <a:r>
              <a:rPr lang="ro-RO" sz="3400" dirty="0"/>
              <a:t> </a:t>
            </a:r>
            <a:r>
              <a:rPr lang="ro-RO" sz="3400" dirty="0" err="1"/>
              <a:t>decided</a:t>
            </a:r>
            <a:r>
              <a:rPr lang="ro-RO" sz="3400" dirty="0"/>
              <a:t> </a:t>
            </a:r>
            <a:r>
              <a:rPr lang="ro-RO" sz="3400" dirty="0" err="1"/>
              <a:t>to</a:t>
            </a:r>
            <a:r>
              <a:rPr lang="ro-RO" sz="3400" dirty="0"/>
              <a:t> part </a:t>
            </a:r>
            <a:r>
              <a:rPr lang="ro-RO" sz="3400" dirty="0" err="1"/>
              <a:t>with</a:t>
            </a:r>
            <a:r>
              <a:rPr lang="ro-RO" sz="3400" dirty="0"/>
              <a:t> plastic </a:t>
            </a:r>
            <a:r>
              <a:rPr lang="ro-RO" sz="3400" dirty="0" err="1"/>
              <a:t>when</a:t>
            </a:r>
            <a:r>
              <a:rPr lang="ro-RO" sz="3400" dirty="0"/>
              <a:t> it </a:t>
            </a:r>
            <a:r>
              <a:rPr lang="ro-RO" sz="3400" dirty="0" err="1"/>
              <a:t>comes</a:t>
            </a:r>
            <a:r>
              <a:rPr lang="ro-RO" sz="3400" dirty="0"/>
              <a:t> </a:t>
            </a:r>
            <a:r>
              <a:rPr lang="ro-RO" sz="3400" dirty="0" err="1"/>
              <a:t>to</a:t>
            </a:r>
            <a:r>
              <a:rPr lang="ro-RO" sz="3400" dirty="0"/>
              <a:t> single-</a:t>
            </a:r>
            <a:r>
              <a:rPr lang="ro-RO" sz="3400" dirty="0" err="1"/>
              <a:t>use</a:t>
            </a:r>
            <a:r>
              <a:rPr lang="ro-RO" sz="3400" dirty="0"/>
              <a:t> </a:t>
            </a:r>
            <a:r>
              <a:rPr lang="ro-RO" sz="3400" dirty="0" err="1"/>
              <a:t>packaging</a:t>
            </a:r>
            <a:r>
              <a:rPr lang="ro-RO" sz="3400" dirty="0"/>
              <a:t>. </a:t>
            </a:r>
            <a:r>
              <a:rPr lang="ro-RO" sz="3400" dirty="0" err="1"/>
              <a:t>And</a:t>
            </a:r>
            <a:r>
              <a:rPr lang="ro-RO" sz="3400" dirty="0"/>
              <a:t> </a:t>
            </a:r>
            <a:r>
              <a:rPr lang="ro-RO" sz="3400" dirty="0" err="1"/>
              <a:t>so</a:t>
            </a:r>
            <a:r>
              <a:rPr lang="ro-RO" sz="3400" dirty="0"/>
              <a:t> </a:t>
            </a:r>
            <a:r>
              <a:rPr lang="ro-RO" sz="3400" dirty="0" err="1"/>
              <a:t>should</a:t>
            </a:r>
            <a:r>
              <a:rPr lang="ro-RO" sz="3400" dirty="0"/>
              <a:t> </a:t>
            </a:r>
            <a:r>
              <a:rPr lang="ro-RO" sz="3400" dirty="0" err="1"/>
              <a:t>you</a:t>
            </a:r>
            <a:r>
              <a:rPr lang="ro-RO" sz="3400" dirty="0"/>
              <a:t>.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  <a:p>
            <a:pPr marL="0" indent="0">
              <a:buNone/>
            </a:pP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8" name="Imagine 6">
            <a:extLst>
              <a:ext uri="{FF2B5EF4-FFF2-40B4-BE49-F238E27FC236}">
                <a16:creationId xmlns="" xmlns:a16="http://schemas.microsoft.com/office/drawing/2014/main" id="{CC5A675C-11EC-4141-BE5A-3438ABAD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601" y="1723739"/>
            <a:ext cx="5562947" cy="393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02" y="1572959"/>
            <a:ext cx="5658278" cy="408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9688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A89CE5-384D-7648-BAA2-133258CD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aims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38BBAE-F163-2947-BE69-EE64D7EFF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374" y="1396675"/>
            <a:ext cx="4039650" cy="5461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/>
            </a:r>
            <a:br>
              <a:rPr lang="ro-RO" dirty="0"/>
            </a:br>
            <a:endParaRPr lang="ro-RO" dirty="0"/>
          </a:p>
          <a:p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strive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leave</a:t>
            </a:r>
            <a:r>
              <a:rPr lang="ro-RO" dirty="0"/>
              <a:t> </a:t>
            </a:r>
            <a:r>
              <a:rPr lang="ro-RO" dirty="0" err="1"/>
              <a:t>this</a:t>
            </a:r>
            <a:r>
              <a:rPr lang="ro-RO" dirty="0"/>
              <a:t> </a:t>
            </a:r>
            <a:r>
              <a:rPr lang="ro-RO" dirty="0" err="1"/>
              <a:t>world</a:t>
            </a:r>
            <a:r>
              <a:rPr lang="ro-RO" dirty="0"/>
              <a:t> </a:t>
            </a:r>
            <a:r>
              <a:rPr lang="ro-RO" dirty="0" err="1"/>
              <a:t>better</a:t>
            </a:r>
            <a:r>
              <a:rPr lang="ro-RO" dirty="0"/>
              <a:t> </a:t>
            </a:r>
            <a:r>
              <a:rPr lang="ro-RO" dirty="0" err="1"/>
              <a:t>than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found</a:t>
            </a:r>
            <a:r>
              <a:rPr lang="ro-RO" dirty="0"/>
              <a:t> it.  </a:t>
            </a:r>
            <a:r>
              <a:rPr lang="ro-RO" dirty="0" err="1"/>
              <a:t>That’s</a:t>
            </a:r>
            <a:r>
              <a:rPr lang="ro-RO" dirty="0"/>
              <a:t> </a:t>
            </a:r>
            <a:r>
              <a:rPr lang="ro-RO" dirty="0" err="1"/>
              <a:t>why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plan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change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packaging</a:t>
            </a:r>
            <a:r>
              <a:rPr lang="ro-RO" dirty="0"/>
              <a:t> </a:t>
            </a:r>
            <a:r>
              <a:rPr lang="ro-RO" dirty="0" err="1"/>
              <a:t>industry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culture</a:t>
            </a:r>
            <a:r>
              <a:rPr lang="ro-RO" dirty="0"/>
              <a:t>. It </a:t>
            </a:r>
            <a:r>
              <a:rPr lang="ro-RO" dirty="0" err="1"/>
              <a:t>shouldn’t</a:t>
            </a:r>
            <a:r>
              <a:rPr lang="ro-RO" dirty="0"/>
              <a:t> </a:t>
            </a:r>
            <a:r>
              <a:rPr lang="ro-RO" dirty="0" err="1"/>
              <a:t>be</a:t>
            </a:r>
            <a:r>
              <a:rPr lang="ro-RO" dirty="0"/>
              <a:t> a secret: </a:t>
            </a:r>
            <a:r>
              <a:rPr lang="ro-RO" dirty="0" err="1"/>
              <a:t>there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a </a:t>
            </a:r>
            <a:r>
              <a:rPr lang="ro-RO" dirty="0" err="1"/>
              <a:t>sustainable</a:t>
            </a:r>
            <a:r>
              <a:rPr lang="ro-RO" dirty="0"/>
              <a:t> alternative </a:t>
            </a:r>
            <a:r>
              <a:rPr lang="ro-RO" dirty="0" err="1"/>
              <a:t>to</a:t>
            </a:r>
            <a:r>
              <a:rPr lang="ro-RO" dirty="0"/>
              <a:t> single-</a:t>
            </a:r>
            <a:r>
              <a:rPr lang="ro-RO" dirty="0" err="1"/>
              <a:t>use</a:t>
            </a:r>
            <a:r>
              <a:rPr lang="ro-RO" dirty="0"/>
              <a:t> plastic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foam</a:t>
            </a:r>
            <a:r>
              <a:rPr lang="ro-RO" dirty="0"/>
              <a:t>. </a:t>
            </a:r>
            <a:r>
              <a:rPr lang="ro-RO" dirty="0" err="1"/>
              <a:t>Our</a:t>
            </a:r>
            <a:r>
              <a:rPr lang="ro-RO" dirty="0"/>
              <a:t> ideal </a:t>
            </a:r>
            <a:r>
              <a:rPr lang="ro-RO" dirty="0" err="1"/>
              <a:t>is</a:t>
            </a:r>
            <a:r>
              <a:rPr lang="ro-RO" dirty="0"/>
              <a:t> a </a:t>
            </a:r>
            <a:r>
              <a:rPr lang="ro-RO" dirty="0" err="1"/>
              <a:t>system</a:t>
            </a:r>
            <a:r>
              <a:rPr lang="ro-RO" dirty="0"/>
              <a:t> </a:t>
            </a:r>
            <a:r>
              <a:rPr lang="ro-RO" dirty="0" err="1"/>
              <a:t>where</a:t>
            </a:r>
            <a:r>
              <a:rPr lang="ro-RO" dirty="0"/>
              <a:t> </a:t>
            </a:r>
            <a:r>
              <a:rPr lang="ro-RO" dirty="0" err="1"/>
              <a:t>nothing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lost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everything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reused</a:t>
            </a:r>
            <a:r>
              <a:rPr lang="ro-RO" dirty="0"/>
              <a:t>.  </a:t>
            </a:r>
            <a:r>
              <a:rPr lang="ro-RO" dirty="0" err="1"/>
              <a:t>Sounds</a:t>
            </a:r>
            <a:r>
              <a:rPr lang="ro-RO" dirty="0"/>
              <a:t> </a:t>
            </a:r>
            <a:r>
              <a:rPr lang="ro-RO" dirty="0" err="1"/>
              <a:t>impossible</a:t>
            </a:r>
            <a:r>
              <a:rPr lang="ro-RO" dirty="0"/>
              <a:t>?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told</a:t>
            </a:r>
            <a:r>
              <a:rPr lang="ro-RO" dirty="0"/>
              <a:t> </a:t>
            </a:r>
            <a:r>
              <a:rPr lang="ro-RO" dirty="0" err="1"/>
              <a:t>you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love</a:t>
            </a:r>
            <a:r>
              <a:rPr lang="ro-RO" dirty="0"/>
              <a:t> </a:t>
            </a:r>
            <a:r>
              <a:rPr lang="ro-RO" dirty="0" err="1"/>
              <a:t>challenges</a:t>
            </a:r>
            <a:r>
              <a:rPr lang="ro-RO" dirty="0"/>
              <a:t>.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9D2152-71A5-4843-87A7-F51AF2CA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13" t="13424" b="21818"/>
          <a:stretch/>
        </p:blipFill>
        <p:spPr>
          <a:xfrm>
            <a:off x="5584935" y="1304544"/>
            <a:ext cx="5729752" cy="462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421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12671C-77E2-7D48-8041-B5CC3350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Values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8026D9-7295-8C46-8026-68F647A34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990" y="1633728"/>
            <a:ext cx="4210338" cy="5449823"/>
          </a:xfrm>
        </p:spPr>
        <p:txBody>
          <a:bodyPr>
            <a:normAutofit/>
          </a:bodyPr>
          <a:lstStyle/>
          <a:p>
            <a:r>
              <a:rPr lang="ro-RO" dirty="0" err="1"/>
              <a:t>Years</a:t>
            </a:r>
            <a:r>
              <a:rPr lang="ro-RO" dirty="0"/>
              <a:t>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now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want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look back on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milestones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passed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proudly</a:t>
            </a:r>
            <a:r>
              <a:rPr lang="ro-RO" dirty="0"/>
              <a:t> </a:t>
            </a:r>
            <a:r>
              <a:rPr lang="ro-RO" dirty="0" err="1"/>
              <a:t>say</a:t>
            </a:r>
            <a:r>
              <a:rPr lang="ro-RO" dirty="0"/>
              <a:t> </a:t>
            </a:r>
            <a:r>
              <a:rPr lang="ro-RO" dirty="0" err="1"/>
              <a:t>that</a:t>
            </a:r>
            <a:r>
              <a:rPr lang="ro-RO" dirty="0"/>
              <a:t> </a:t>
            </a:r>
            <a:r>
              <a:rPr lang="ro-RO" dirty="0" err="1"/>
              <a:t>Biodeck</a:t>
            </a:r>
            <a:r>
              <a:rPr lang="ro-RO" dirty="0"/>
              <a:t> </a:t>
            </a:r>
            <a:r>
              <a:rPr lang="ro-RO" dirty="0" err="1"/>
              <a:t>was</a:t>
            </a:r>
            <a:r>
              <a:rPr lang="ro-RO" dirty="0"/>
              <a:t> part of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change</a:t>
            </a:r>
            <a:r>
              <a:rPr lang="ro-RO" dirty="0"/>
              <a:t>. But </a:t>
            </a:r>
            <a:r>
              <a:rPr lang="ro-RO" dirty="0" err="1"/>
              <a:t>to</a:t>
            </a:r>
            <a:r>
              <a:rPr lang="ro-RO" dirty="0"/>
              <a:t> get </a:t>
            </a:r>
            <a:r>
              <a:rPr lang="ro-RO" dirty="0" err="1"/>
              <a:t>there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need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set </a:t>
            </a:r>
            <a:r>
              <a:rPr lang="ro-RO" dirty="0" err="1"/>
              <a:t>our</a:t>
            </a:r>
            <a:r>
              <a:rPr lang="ro-RO" dirty="0"/>
              <a:t> </a:t>
            </a:r>
            <a:r>
              <a:rPr lang="ro-RO" dirty="0" err="1"/>
              <a:t>principles</a:t>
            </a:r>
            <a:r>
              <a:rPr lang="ro-RO" dirty="0"/>
              <a:t> </a:t>
            </a:r>
            <a:r>
              <a:rPr lang="ro-RO" dirty="0" err="1"/>
              <a:t>straight</a:t>
            </a:r>
            <a:r>
              <a:rPr lang="ro-RO" dirty="0"/>
              <a:t>. </a:t>
            </a:r>
            <a:r>
              <a:rPr lang="ro-RO" dirty="0" err="1"/>
              <a:t>There</a:t>
            </a:r>
            <a:r>
              <a:rPr lang="ro-RO" dirty="0"/>
              <a:t> are </a:t>
            </a:r>
            <a:r>
              <a:rPr lang="ro-RO" dirty="0" err="1"/>
              <a:t>three</a:t>
            </a:r>
            <a:r>
              <a:rPr lang="ro-RO" dirty="0"/>
              <a:t> </a:t>
            </a:r>
            <a:r>
              <a:rPr lang="ro-RO" dirty="0" err="1"/>
              <a:t>core</a:t>
            </a:r>
            <a:r>
              <a:rPr lang="ro-RO" dirty="0"/>
              <a:t> </a:t>
            </a:r>
            <a:r>
              <a:rPr lang="ro-RO" dirty="0" err="1"/>
              <a:t>values</a:t>
            </a:r>
            <a:r>
              <a:rPr lang="ro-RO" dirty="0"/>
              <a:t> </a:t>
            </a:r>
            <a:r>
              <a:rPr lang="ro-RO" dirty="0" err="1"/>
              <a:t>that</a:t>
            </a:r>
            <a:r>
              <a:rPr lang="ro-RO" dirty="0"/>
              <a:t> </a:t>
            </a:r>
            <a:r>
              <a:rPr lang="ro-RO" dirty="0" err="1"/>
              <a:t>will</a:t>
            </a:r>
            <a:r>
              <a:rPr lang="ro-RO" dirty="0"/>
              <a:t> </a:t>
            </a:r>
            <a:r>
              <a:rPr lang="ro-RO" dirty="0" err="1"/>
              <a:t>lead</a:t>
            </a:r>
            <a:r>
              <a:rPr lang="ro-RO" dirty="0"/>
              <a:t> </a:t>
            </a:r>
            <a:r>
              <a:rPr lang="ro-RO" dirty="0" err="1"/>
              <a:t>us</a:t>
            </a:r>
            <a:r>
              <a:rPr lang="ro-RO" dirty="0"/>
              <a:t>.</a:t>
            </a:r>
            <a:br>
              <a:rPr lang="ro-RO" dirty="0"/>
            </a:b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E4964C-59B2-3848-A4DA-5280FFD11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" t="13867" r="50334" b="22311"/>
          <a:stretch/>
        </p:blipFill>
        <p:spPr>
          <a:xfrm>
            <a:off x="5901836" y="1128451"/>
            <a:ext cx="5425440" cy="4376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992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E3580-B239-9643-892B-820F732F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intergity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C5000A-70B7-6641-BCA6-7D35F14D5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0160"/>
            <a:ext cx="3678131" cy="5266414"/>
          </a:xfrm>
        </p:spPr>
        <p:txBody>
          <a:bodyPr>
            <a:normAutofit/>
          </a:bodyPr>
          <a:lstStyle/>
          <a:p>
            <a:r>
              <a:rPr lang="ro-RO" dirty="0" err="1"/>
              <a:t>From</a:t>
            </a:r>
            <a:r>
              <a:rPr lang="ro-RO" dirty="0"/>
              <a:t> start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finish</a:t>
            </a:r>
            <a:r>
              <a:rPr lang="ro-RO" dirty="0"/>
              <a:t>, </a:t>
            </a:r>
            <a:r>
              <a:rPr lang="ro-RO" dirty="0" err="1"/>
              <a:t>we</a:t>
            </a:r>
            <a:r>
              <a:rPr lang="ro-RO" dirty="0"/>
              <a:t> plan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provide</a:t>
            </a:r>
            <a:r>
              <a:rPr lang="ro-RO" dirty="0"/>
              <a:t> </a:t>
            </a:r>
            <a:r>
              <a:rPr lang="ro-RO" dirty="0" err="1"/>
              <a:t>packaging</a:t>
            </a:r>
            <a:r>
              <a:rPr lang="ro-RO" dirty="0"/>
              <a:t> </a:t>
            </a:r>
            <a:r>
              <a:rPr lang="ro-RO" dirty="0" err="1"/>
              <a:t>that</a:t>
            </a:r>
            <a:r>
              <a:rPr lang="ro-RO" dirty="0"/>
              <a:t> </a:t>
            </a:r>
            <a:r>
              <a:rPr lang="ro-RO" dirty="0" err="1"/>
              <a:t>comes</a:t>
            </a:r>
            <a:r>
              <a:rPr lang="ro-RO" dirty="0"/>
              <a:t>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responsible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renewable</a:t>
            </a:r>
            <a:r>
              <a:rPr lang="ro-RO" dirty="0"/>
              <a:t> </a:t>
            </a:r>
            <a:r>
              <a:rPr lang="ro-RO" dirty="0" err="1"/>
              <a:t>sources</a:t>
            </a:r>
            <a:r>
              <a:rPr lang="ro-RO" dirty="0"/>
              <a:t>. “100% made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plants</a:t>
            </a:r>
            <a:r>
              <a:rPr lang="ro-RO" dirty="0"/>
              <a:t>”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not</a:t>
            </a:r>
            <a:r>
              <a:rPr lang="ro-RO" dirty="0"/>
              <a:t> just a motto, </a:t>
            </a:r>
            <a:r>
              <a:rPr lang="ro-RO" dirty="0" err="1"/>
              <a:t>it’s</a:t>
            </a:r>
            <a:r>
              <a:rPr lang="ro-RO" dirty="0"/>
              <a:t> a promise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keep</a:t>
            </a:r>
            <a:r>
              <a:rPr lang="ro-RO" dirty="0"/>
              <a:t>. </a:t>
            </a:r>
            <a:r>
              <a:rPr lang="ro-RO" dirty="0" err="1"/>
              <a:t>From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raw</a:t>
            </a:r>
            <a:r>
              <a:rPr lang="ro-RO" dirty="0"/>
              <a:t> </a:t>
            </a:r>
            <a:r>
              <a:rPr lang="ro-RO" dirty="0" err="1"/>
              <a:t>materials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ink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use</a:t>
            </a:r>
            <a:r>
              <a:rPr lang="ro-RO" dirty="0"/>
              <a:t>, </a:t>
            </a:r>
            <a:r>
              <a:rPr lang="ro-RO" dirty="0" err="1"/>
              <a:t>everything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certified</a:t>
            </a:r>
            <a:r>
              <a:rPr lang="ro-RO" dirty="0"/>
              <a:t> </a:t>
            </a:r>
            <a:r>
              <a:rPr lang="ro-RO" dirty="0" err="1"/>
              <a:t>compostable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biodegradable</a:t>
            </a:r>
            <a:r>
              <a:rPr lang="ro-RO" dirty="0"/>
              <a:t>.</a:t>
            </a:r>
          </a:p>
          <a:p>
            <a:pPr marL="0" indent="0">
              <a:buNone/>
            </a:pP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02D5E1-ED4F-3641-A402-BF8BF9578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11" t="12202" b="24076"/>
          <a:stretch/>
        </p:blipFill>
        <p:spPr>
          <a:xfrm>
            <a:off x="5852160" y="1128451"/>
            <a:ext cx="5474208" cy="437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55356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4CD4D9-52A4-6F4B-B09A-2F02CB97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Responsibility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E58ED5-C36A-494E-880B-52345277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334" y="1310641"/>
            <a:ext cx="3895996" cy="3593591"/>
          </a:xfrm>
        </p:spPr>
        <p:txBody>
          <a:bodyPr/>
          <a:lstStyle/>
          <a:p>
            <a:r>
              <a:rPr lang="ro-RO" dirty="0" err="1"/>
              <a:t>There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no</a:t>
            </a:r>
            <a:r>
              <a:rPr lang="ro-RO" dirty="0"/>
              <a:t> planet B. </a:t>
            </a:r>
            <a:r>
              <a:rPr lang="ro-RO" dirty="0" err="1"/>
              <a:t>We</a:t>
            </a:r>
            <a:r>
              <a:rPr lang="ro-RO" dirty="0"/>
              <a:t> are </a:t>
            </a:r>
            <a:r>
              <a:rPr lang="ro-RO" dirty="0" err="1"/>
              <a:t>responsible</a:t>
            </a:r>
            <a:r>
              <a:rPr lang="ro-RO" dirty="0"/>
              <a:t> for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well</a:t>
            </a:r>
            <a:r>
              <a:rPr lang="ro-RO" dirty="0"/>
              <a:t> </a:t>
            </a:r>
            <a:r>
              <a:rPr lang="ro-RO" dirty="0" err="1"/>
              <a:t>being</a:t>
            </a:r>
            <a:r>
              <a:rPr lang="ro-RO" dirty="0"/>
              <a:t> of </a:t>
            </a:r>
            <a:r>
              <a:rPr lang="ro-RO" dirty="0" err="1"/>
              <a:t>our</a:t>
            </a:r>
            <a:r>
              <a:rPr lang="ro-RO" dirty="0"/>
              <a:t> </a:t>
            </a:r>
            <a:r>
              <a:rPr lang="ro-RO" dirty="0" err="1"/>
              <a:t>world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a </a:t>
            </a:r>
            <a:r>
              <a:rPr lang="ro-RO" dirty="0" err="1"/>
              <a:t>way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preserve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nature</a:t>
            </a:r>
            <a:r>
              <a:rPr lang="ro-RO" dirty="0"/>
              <a:t> for </a:t>
            </a:r>
            <a:r>
              <a:rPr lang="ro-RO" dirty="0" err="1"/>
              <a:t>our</a:t>
            </a:r>
            <a:r>
              <a:rPr lang="ro-RO" dirty="0"/>
              <a:t> </a:t>
            </a:r>
            <a:r>
              <a:rPr lang="ro-RO" dirty="0" err="1"/>
              <a:t>children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dirty="0" err="1"/>
              <a:t>necessary</a:t>
            </a:r>
            <a:r>
              <a:rPr lang="ro-RO" dirty="0"/>
              <a:t>. </a:t>
            </a:r>
            <a:r>
              <a:rPr lang="ro-RO" dirty="0" err="1"/>
              <a:t>It’s</a:t>
            </a:r>
            <a:r>
              <a:rPr lang="ro-RO" dirty="0"/>
              <a:t> a </a:t>
            </a:r>
            <a:r>
              <a:rPr lang="ro-RO" dirty="0" err="1"/>
              <a:t>responsibility</a:t>
            </a:r>
            <a:r>
              <a:rPr lang="ro-RO" dirty="0"/>
              <a:t> </a:t>
            </a:r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have</a:t>
            </a:r>
            <a:r>
              <a:rPr lang="ro-RO" dirty="0"/>
              <a:t> for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ro-RO" dirty="0" err="1"/>
              <a:t>environment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generations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come.</a:t>
            </a:r>
          </a:p>
          <a:p>
            <a:r>
              <a:rPr lang="ro-RO" dirty="0" err="1"/>
              <a:t>With</a:t>
            </a:r>
            <a:r>
              <a:rPr lang="ro-RO" dirty="0"/>
              <a:t> </a:t>
            </a:r>
            <a:r>
              <a:rPr lang="ro-RO" dirty="0" err="1"/>
              <a:t>Biodeck</a:t>
            </a:r>
            <a:r>
              <a:rPr lang="ro-RO" dirty="0"/>
              <a:t>, </a:t>
            </a:r>
            <a:r>
              <a:rPr lang="ro-RO" dirty="0" err="1"/>
              <a:t>we</a:t>
            </a:r>
            <a:r>
              <a:rPr lang="ro-RO" dirty="0"/>
              <a:t> plan </a:t>
            </a:r>
            <a:r>
              <a:rPr lang="ro-RO" dirty="0" err="1"/>
              <a:t>to</a:t>
            </a:r>
            <a:r>
              <a:rPr lang="ro-RO" dirty="0"/>
              <a:t> educate, </a:t>
            </a:r>
            <a:r>
              <a:rPr lang="ro-RO" dirty="0" err="1"/>
              <a:t>change</a:t>
            </a:r>
            <a:r>
              <a:rPr lang="ro-RO" dirty="0"/>
              <a:t> </a:t>
            </a:r>
            <a:r>
              <a:rPr lang="ro-RO" dirty="0" err="1"/>
              <a:t>mindsets</a:t>
            </a:r>
            <a:r>
              <a:rPr lang="ro-RO" dirty="0"/>
              <a:t> </a:t>
            </a:r>
            <a:r>
              <a:rPr lang="ro-RO" dirty="0" err="1"/>
              <a:t>and</a:t>
            </a:r>
            <a:r>
              <a:rPr lang="ro-RO" dirty="0"/>
              <a:t> </a:t>
            </a:r>
            <a:r>
              <a:rPr lang="ro-RO" dirty="0" err="1"/>
              <a:t>shift</a:t>
            </a:r>
            <a:r>
              <a:rPr lang="ro-RO" dirty="0"/>
              <a:t> </a:t>
            </a:r>
            <a:r>
              <a:rPr lang="ro-RO" dirty="0" err="1"/>
              <a:t>consumption</a:t>
            </a:r>
            <a:r>
              <a:rPr lang="ro-RO" dirty="0"/>
              <a:t> </a:t>
            </a:r>
            <a:r>
              <a:rPr lang="ro-RO" dirty="0" err="1"/>
              <a:t>patterns</a:t>
            </a:r>
            <a:r>
              <a:rPr lang="ro-RO" dirty="0"/>
              <a:t>. </a:t>
            </a: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EAA786-ACA3-774D-A43C-375325E6B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63" t="13527" r="50242" b="22705"/>
          <a:stretch/>
        </p:blipFill>
        <p:spPr>
          <a:xfrm>
            <a:off x="5671930" y="1202766"/>
            <a:ext cx="5499652" cy="4373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775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AC1B3-CA49-1941-9C56-10AF966A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simplicity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B934A7-43F6-E340-B21D-EE888AEF5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758" y="1383793"/>
            <a:ext cx="10178322" cy="3593591"/>
          </a:xfrm>
        </p:spPr>
        <p:txBody>
          <a:bodyPr/>
          <a:lstStyle/>
          <a:p>
            <a:r>
              <a:rPr lang="ro-RO" dirty="0" err="1"/>
              <a:t>We</a:t>
            </a:r>
            <a:r>
              <a:rPr lang="ro-RO" dirty="0"/>
              <a:t> </a:t>
            </a:r>
            <a:r>
              <a:rPr lang="ro-RO" dirty="0" err="1"/>
              <a:t>believe</a:t>
            </a:r>
            <a:r>
              <a:rPr lang="ro-RO" dirty="0"/>
              <a:t> </a:t>
            </a:r>
            <a:r>
              <a:rPr lang="ro-RO" dirty="0" err="1"/>
              <a:t>doing</a:t>
            </a:r>
            <a:r>
              <a:rPr lang="ro-RO" dirty="0"/>
              <a:t> </a:t>
            </a:r>
            <a:r>
              <a:rPr lang="ro-RO" dirty="0" err="1"/>
              <a:t>good</a:t>
            </a:r>
            <a:r>
              <a:rPr lang="ro-RO" dirty="0"/>
              <a:t> </a:t>
            </a:r>
            <a:r>
              <a:rPr lang="ro-RO" dirty="0" err="1"/>
              <a:t>is</a:t>
            </a:r>
            <a:r>
              <a:rPr lang="ro-RO" dirty="0"/>
              <a:t> simple. </a:t>
            </a:r>
            <a:r>
              <a:rPr lang="ro-RO" dirty="0" err="1"/>
              <a:t>You</a:t>
            </a:r>
            <a:r>
              <a:rPr lang="ro-RO" dirty="0"/>
              <a:t> </a:t>
            </a:r>
            <a:r>
              <a:rPr lang="ro-RO" dirty="0" err="1"/>
              <a:t>don’t</a:t>
            </a:r>
            <a:r>
              <a:rPr lang="ro-RO" dirty="0"/>
              <a:t> </a:t>
            </a:r>
            <a:r>
              <a:rPr lang="ro-RO" dirty="0" err="1"/>
              <a:t>have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set-</a:t>
            </a:r>
            <a:r>
              <a:rPr lang="ro-RO" dirty="0" err="1"/>
              <a:t>up</a:t>
            </a:r>
            <a:r>
              <a:rPr lang="ro-RO" dirty="0"/>
              <a:t> </a:t>
            </a:r>
            <a:r>
              <a:rPr lang="ro-RO" dirty="0" err="1"/>
              <a:t>your</a:t>
            </a:r>
            <a:r>
              <a:rPr lang="ro-RO" dirty="0"/>
              <a:t> </a:t>
            </a:r>
            <a:r>
              <a:rPr lang="ro-RO" dirty="0" err="1"/>
              <a:t>environmental</a:t>
            </a:r>
            <a:r>
              <a:rPr lang="ro-RO" dirty="0"/>
              <a:t> </a:t>
            </a:r>
            <a:r>
              <a:rPr lang="ro-RO" dirty="0" err="1"/>
              <a:t>association</a:t>
            </a:r>
            <a:r>
              <a:rPr lang="ro-RO" dirty="0"/>
              <a:t> or dedicate </a:t>
            </a:r>
            <a:r>
              <a:rPr lang="ro-RO" dirty="0" err="1"/>
              <a:t>your</a:t>
            </a:r>
            <a:r>
              <a:rPr lang="ro-RO" dirty="0"/>
              <a:t> </a:t>
            </a:r>
            <a:r>
              <a:rPr lang="ro-RO" dirty="0" err="1"/>
              <a:t>life</a:t>
            </a:r>
            <a:r>
              <a:rPr lang="ro-RO" dirty="0"/>
              <a:t>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saving</a:t>
            </a:r>
            <a:r>
              <a:rPr lang="ro-RO" dirty="0"/>
              <a:t> </a:t>
            </a:r>
            <a:r>
              <a:rPr lang="ro-RO" dirty="0" err="1"/>
              <a:t>the</a:t>
            </a:r>
            <a:r>
              <a:rPr lang="ro-RO" dirty="0"/>
              <a:t> planet. </a:t>
            </a:r>
            <a:r>
              <a:rPr lang="ro-RO" dirty="0" err="1"/>
              <a:t>Making</a:t>
            </a:r>
            <a:r>
              <a:rPr lang="ro-RO" dirty="0"/>
              <a:t> a </a:t>
            </a:r>
            <a:r>
              <a:rPr lang="ro-RO" dirty="0" err="1"/>
              <a:t>difference</a:t>
            </a:r>
            <a:r>
              <a:rPr lang="ro-RO" dirty="0"/>
              <a:t> </a:t>
            </a:r>
            <a:r>
              <a:rPr lang="ro-RO" dirty="0" err="1"/>
              <a:t>comes</a:t>
            </a:r>
            <a:r>
              <a:rPr lang="ro-RO" dirty="0"/>
              <a:t> </a:t>
            </a:r>
            <a:r>
              <a:rPr lang="ro-RO" dirty="0" err="1"/>
              <a:t>with</a:t>
            </a:r>
            <a:r>
              <a:rPr lang="ro-RO" dirty="0"/>
              <a:t> simple </a:t>
            </a:r>
            <a:r>
              <a:rPr lang="ro-RO" dirty="0" err="1"/>
              <a:t>choices</a:t>
            </a:r>
            <a:r>
              <a:rPr lang="ro-RO" dirty="0"/>
              <a:t>, </a:t>
            </a:r>
            <a:r>
              <a:rPr lang="ro-RO" dirty="0" err="1"/>
              <a:t>such</a:t>
            </a:r>
            <a:r>
              <a:rPr lang="ro-RO" dirty="0"/>
              <a:t> as </a:t>
            </a:r>
            <a:r>
              <a:rPr lang="ro-RO" dirty="0" err="1"/>
              <a:t>enjoying</a:t>
            </a:r>
            <a:r>
              <a:rPr lang="ro-RO" dirty="0"/>
              <a:t> </a:t>
            </a:r>
            <a:r>
              <a:rPr lang="ro-RO" dirty="0" err="1"/>
              <a:t>your</a:t>
            </a:r>
            <a:r>
              <a:rPr lang="ro-RO" dirty="0"/>
              <a:t> </a:t>
            </a:r>
            <a:r>
              <a:rPr lang="ro-RO" dirty="0" err="1"/>
              <a:t>sip</a:t>
            </a:r>
            <a:r>
              <a:rPr lang="ro-RO" dirty="0"/>
              <a:t> of </a:t>
            </a:r>
            <a:r>
              <a:rPr lang="ro-RO" dirty="0" err="1"/>
              <a:t>coffee</a:t>
            </a:r>
            <a:r>
              <a:rPr lang="ro-RO" dirty="0"/>
              <a:t> </a:t>
            </a:r>
            <a:r>
              <a:rPr lang="ro-RO" dirty="0" err="1"/>
              <a:t>from</a:t>
            </a:r>
            <a:r>
              <a:rPr lang="ro-RO" dirty="0"/>
              <a:t> a </a:t>
            </a:r>
            <a:r>
              <a:rPr lang="ro-RO" dirty="0" err="1"/>
              <a:t>compostable</a:t>
            </a:r>
            <a:r>
              <a:rPr lang="ro-RO" dirty="0"/>
              <a:t> </a:t>
            </a:r>
            <a:r>
              <a:rPr lang="ro-RO" dirty="0" err="1"/>
              <a:t>cup</a:t>
            </a:r>
            <a:r>
              <a:rPr lang="ro-RO" dirty="0"/>
              <a:t> </a:t>
            </a:r>
            <a:r>
              <a:rPr lang="ro-RO" dirty="0" err="1"/>
              <a:t>instead</a:t>
            </a:r>
            <a:r>
              <a:rPr lang="ro-RO" dirty="0"/>
              <a:t> of plastic. It </a:t>
            </a:r>
            <a:r>
              <a:rPr lang="ro-RO" dirty="0" err="1"/>
              <a:t>might</a:t>
            </a:r>
            <a:r>
              <a:rPr lang="ro-RO" dirty="0"/>
              <a:t> look </a:t>
            </a:r>
            <a:r>
              <a:rPr lang="ro-RO" dirty="0" err="1"/>
              <a:t>like</a:t>
            </a:r>
            <a:r>
              <a:rPr lang="ro-RO" dirty="0"/>
              <a:t> a </a:t>
            </a:r>
            <a:r>
              <a:rPr lang="ro-RO" dirty="0" err="1"/>
              <a:t>small</a:t>
            </a:r>
            <a:r>
              <a:rPr lang="ro-RO" dirty="0"/>
              <a:t> </a:t>
            </a:r>
            <a:r>
              <a:rPr lang="ro-RO" dirty="0" err="1"/>
              <a:t>move</a:t>
            </a:r>
            <a:r>
              <a:rPr lang="ro-RO" dirty="0"/>
              <a:t> but it </a:t>
            </a:r>
            <a:r>
              <a:rPr lang="ro-RO" dirty="0" err="1"/>
              <a:t>has</a:t>
            </a:r>
            <a:r>
              <a:rPr lang="ro-RO" dirty="0"/>
              <a:t> a big impact.</a:t>
            </a:r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B50C98-79BA-2044-9870-C89BFD42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03" y="3511187"/>
            <a:ext cx="4121167" cy="2745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EB9C27-CB36-2740-A95B-EB9E6C00F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5042">
            <a:off x="7247403" y="2598038"/>
            <a:ext cx="4121167" cy="27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1531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3">
            <a:extLst>
              <a:ext uri="{FF2B5EF4-FFF2-40B4-BE49-F238E27FC236}">
                <a16:creationId xmlns="" xmlns:a16="http://schemas.microsoft.com/office/drawing/2014/main" id="{D15271F6-14F7-9B42-B702-964C21C37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26" y="1727621"/>
            <a:ext cx="10541141" cy="3114625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="" xmlns:a16="http://schemas.microsoft.com/office/drawing/2014/main" id="{6CFE6EE2-03CC-9E4E-B32B-936999B4649E}"/>
              </a:ext>
            </a:extLst>
          </p:cNvPr>
          <p:cNvSpPr txBox="1"/>
          <p:nvPr/>
        </p:nvSpPr>
        <p:spPr>
          <a:xfrm>
            <a:off x="2978567" y="5444229"/>
            <a:ext cx="775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3200" dirty="0" err="1"/>
              <a:t>All</a:t>
            </a:r>
            <a:r>
              <a:rPr lang="ro-RO" sz="3200" dirty="0"/>
              <a:t> </a:t>
            </a:r>
            <a:r>
              <a:rPr lang="ro-RO" sz="3200" dirty="0" err="1"/>
              <a:t>you</a:t>
            </a:r>
            <a:r>
              <a:rPr lang="ro-RO" sz="3200" dirty="0"/>
              <a:t> </a:t>
            </a:r>
            <a:r>
              <a:rPr lang="ro-RO" sz="3200" dirty="0" err="1"/>
              <a:t>see</a:t>
            </a:r>
            <a:r>
              <a:rPr lang="ro-RO" sz="3200" dirty="0"/>
              <a:t> </a:t>
            </a:r>
            <a:r>
              <a:rPr lang="ro-RO" sz="3200" dirty="0" err="1"/>
              <a:t>here</a:t>
            </a:r>
            <a:r>
              <a:rPr lang="ro-RO" sz="3200" dirty="0"/>
              <a:t> </a:t>
            </a:r>
            <a:r>
              <a:rPr lang="ro-RO" sz="3200" dirty="0" err="1"/>
              <a:t>is</a:t>
            </a:r>
            <a:r>
              <a:rPr lang="ro-RO" sz="3200" dirty="0"/>
              <a:t> made </a:t>
            </a:r>
            <a:r>
              <a:rPr lang="ro-RO" sz="3200" dirty="0" err="1"/>
              <a:t>from</a:t>
            </a:r>
            <a:r>
              <a:rPr lang="ro-RO" sz="3200" dirty="0"/>
              <a:t> </a:t>
            </a:r>
            <a:r>
              <a:rPr lang="ro-RO" sz="3200" dirty="0" err="1"/>
              <a:t>plants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xmlns="" val="35546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4">
            <a:extLst>
              <a:ext uri="{FF2B5EF4-FFF2-40B4-BE49-F238E27FC236}">
                <a16:creationId xmlns="" xmlns:a16="http://schemas.microsoft.com/office/drawing/2014/main" id="{3AEA700D-79F0-664F-8935-2B4D2BBF1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307" y="1030737"/>
            <a:ext cx="5375672" cy="4980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tăText 5">
            <a:extLst>
              <a:ext uri="{FF2B5EF4-FFF2-40B4-BE49-F238E27FC236}">
                <a16:creationId xmlns="" xmlns:a16="http://schemas.microsoft.com/office/drawing/2014/main" id="{940FCFE5-4846-BA4D-A665-A940B3AF508C}"/>
              </a:ext>
            </a:extLst>
          </p:cNvPr>
          <p:cNvSpPr txBox="1"/>
          <p:nvPr/>
        </p:nvSpPr>
        <p:spPr>
          <a:xfrm rot="10800000" flipV="1">
            <a:off x="6690822" y="3504265"/>
            <a:ext cx="444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o-RO" sz="2400" dirty="0"/>
              <a:t>For </a:t>
            </a:r>
            <a:r>
              <a:rPr lang="ro-RO" sz="2400" dirty="0" err="1"/>
              <a:t>example</a:t>
            </a:r>
            <a:r>
              <a:rPr lang="ro-RO" sz="2400" dirty="0"/>
              <a:t> </a:t>
            </a:r>
            <a:r>
              <a:rPr lang="ro-RO" sz="2400" dirty="0" err="1"/>
              <a:t>these</a:t>
            </a:r>
            <a:r>
              <a:rPr lang="ro-RO" sz="2400" dirty="0"/>
              <a:t> </a:t>
            </a:r>
            <a:r>
              <a:rPr lang="ro-RO" sz="2400" dirty="0" err="1"/>
              <a:t>plates</a:t>
            </a:r>
            <a:r>
              <a:rPr lang="ro-RO" sz="2400" dirty="0"/>
              <a:t> are made </a:t>
            </a:r>
            <a:r>
              <a:rPr lang="ro-RO" sz="2400" dirty="0" err="1"/>
              <a:t>from</a:t>
            </a:r>
            <a:r>
              <a:rPr lang="ro-RO" sz="2400" dirty="0"/>
              <a:t> </a:t>
            </a:r>
            <a:r>
              <a:rPr lang="ro-RO" sz="2400" dirty="0" err="1"/>
              <a:t>sugarcane</a:t>
            </a:r>
            <a:r>
              <a:rPr lang="ro-RO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179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{AEF18CD4-98BC-F340-8ABF-4F482C44089F}tf10001071</Template>
  <TotalTime>115</TotalTime>
  <Words>327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Badge</vt:lpstr>
      <vt:lpstr>biodeck</vt:lpstr>
      <vt:lpstr>About the company</vt:lpstr>
      <vt:lpstr>aims</vt:lpstr>
      <vt:lpstr>Values</vt:lpstr>
      <vt:lpstr>intergity</vt:lpstr>
      <vt:lpstr>Responsibility</vt:lpstr>
      <vt:lpstr>simplicity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biodeck</dc:title>
  <dc:creator>Microsoft Office User</dc:creator>
  <cp:lastModifiedBy>Eliza</cp:lastModifiedBy>
  <cp:revision>10</cp:revision>
  <dcterms:created xsi:type="dcterms:W3CDTF">2018-10-07T08:48:13Z</dcterms:created>
  <dcterms:modified xsi:type="dcterms:W3CDTF">2018-10-13T19:14:44Z</dcterms:modified>
</cp:coreProperties>
</file>