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68" r:id="rId3"/>
    <p:sldId id="257" r:id="rId4"/>
    <p:sldId id="258" r:id="rId5"/>
    <p:sldId id="260" r:id="rId6"/>
    <p:sldId id="261" r:id="rId7"/>
    <p:sldId id="263" r:id="rId8"/>
    <p:sldId id="262" r:id="rId9"/>
    <p:sldId id="265" r:id="rId10"/>
    <p:sldId id="266" r:id="rId11"/>
    <p:sldId id="259" r:id="rId12"/>
    <p:sldId id="267" r:id="rId13"/>
    <p:sldId id="270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7179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7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0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57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0101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21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33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6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71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93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08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9553A3F-8D96-448B-A658-A2048ECD2C8E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E1633F6-E98D-493A-9C61-AFFD5D7DF8C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75" b="90000" l="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165" y="-139169"/>
            <a:ext cx="2203269" cy="26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lkenförmige Legende 6"/>
          <p:cNvSpPr/>
          <p:nvPr/>
        </p:nvSpPr>
        <p:spPr>
          <a:xfrm>
            <a:off x="1968137" y="846126"/>
            <a:ext cx="8255726" cy="497851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06717" y="1399290"/>
            <a:ext cx="8361229" cy="2098226"/>
          </a:xfrm>
        </p:spPr>
        <p:txBody>
          <a:bodyPr/>
          <a:lstStyle/>
          <a:p>
            <a:r>
              <a:rPr lang="en-US" sz="11500" b="1" dirty="0" err="1" smtClean="0"/>
              <a:t>T</a:t>
            </a:r>
            <a:r>
              <a:rPr lang="en-US" sz="8500" b="1" dirty="0" err="1" smtClean="0"/>
              <a:t>hink</a:t>
            </a:r>
            <a:r>
              <a:rPr lang="en-US" sz="11500" b="1" dirty="0" err="1" smtClean="0"/>
              <a:t>F</a:t>
            </a:r>
            <a:r>
              <a:rPr lang="en-US" sz="8500" b="1" dirty="0" err="1" smtClean="0"/>
              <a:t>uture</a:t>
            </a:r>
            <a:endParaRPr lang="de-DE" sz="85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23764" y="3652622"/>
            <a:ext cx="7300117" cy="1689716"/>
          </a:xfrm>
        </p:spPr>
        <p:txBody>
          <a:bodyPr numCol="2">
            <a:noAutofit/>
          </a:bodyPr>
          <a:lstStyle/>
          <a:p>
            <a:r>
              <a:rPr lang="en-US" sz="1800" dirty="0" smtClean="0"/>
              <a:t>Brooke </a:t>
            </a:r>
            <a:r>
              <a:rPr lang="en-US" sz="1800" dirty="0" err="1" smtClean="0"/>
              <a:t>Garrod</a:t>
            </a:r>
            <a:endParaRPr lang="en-US" sz="1800" dirty="0" smtClean="0"/>
          </a:p>
          <a:p>
            <a:r>
              <a:rPr lang="en-US" sz="1800" dirty="0" smtClean="0"/>
              <a:t>Ana </a:t>
            </a:r>
            <a:r>
              <a:rPr lang="en-US" sz="1800" dirty="0" err="1" smtClean="0"/>
              <a:t>Andreea</a:t>
            </a:r>
            <a:r>
              <a:rPr lang="en-US" sz="1800" dirty="0" smtClean="0"/>
              <a:t> </a:t>
            </a:r>
            <a:r>
              <a:rPr lang="en-US" sz="1800" dirty="0" err="1" smtClean="0"/>
              <a:t>Stah</a:t>
            </a:r>
            <a:endParaRPr lang="en-US" sz="1800" dirty="0" smtClean="0"/>
          </a:p>
          <a:p>
            <a:r>
              <a:rPr lang="en-US" sz="1800" dirty="0" smtClean="0"/>
              <a:t>Alexandra </a:t>
            </a:r>
            <a:r>
              <a:rPr lang="en-US" sz="1800" dirty="0" err="1" smtClean="0"/>
              <a:t>Pintilie</a:t>
            </a:r>
            <a:endParaRPr lang="en-US" sz="1800" dirty="0" smtClean="0"/>
          </a:p>
          <a:p>
            <a:r>
              <a:rPr lang="en-US" sz="1800" dirty="0" smtClean="0"/>
              <a:t>Jenny </a:t>
            </a:r>
            <a:r>
              <a:rPr lang="en-US" sz="1800" dirty="0" err="1" smtClean="0"/>
              <a:t>Galeteki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Lilli Schmitt</a:t>
            </a:r>
          </a:p>
          <a:p>
            <a:r>
              <a:rPr lang="en-US" sz="1800" dirty="0" smtClean="0"/>
              <a:t>Mia-Madeleine Goebel</a:t>
            </a:r>
          </a:p>
          <a:p>
            <a:r>
              <a:rPr lang="en-US" sz="1800" dirty="0" smtClean="0"/>
              <a:t>Ann-Kathrin Müller</a:t>
            </a:r>
            <a:endParaRPr 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84" y="-410698"/>
            <a:ext cx="2527677" cy="31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Final </a:t>
            </a:r>
            <a:r>
              <a:rPr lang="de-DE" b="1" dirty="0" err="1" smtClean="0"/>
              <a:t>result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17428" y="3405546"/>
            <a:ext cx="2956562" cy="21418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sz="2400" dirty="0" smtClean="0"/>
              <a:t>    This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bag</a:t>
            </a:r>
            <a:r>
              <a:rPr lang="de-DE" sz="2400" dirty="0" smtClean="0"/>
              <a:t> in </a:t>
            </a:r>
            <a:r>
              <a:rPr lang="en-US" sz="2400" dirty="0" smtClean="0"/>
              <a:t>its best shape, ready to be used. It is suitable for any kind of lunch, being a safer substitute for regular lunch boxes.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830210"/>
            <a:ext cx="3507640" cy="4676853"/>
          </a:xfrm>
          <a:prstGeom prst="rect">
            <a:avLst/>
          </a:prstGeom>
        </p:spPr>
      </p:pic>
      <p:pic>
        <p:nvPicPr>
          <p:cNvPr id="5" name="Inhaltsplatzhalt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79" y="1830211"/>
            <a:ext cx="3516915" cy="46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Chemical </a:t>
            </a:r>
            <a:r>
              <a:rPr lang="de-DE" dirty="0" err="1" smtClean="0"/>
              <a:t>reaction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195" y="3169706"/>
            <a:ext cx="2560254" cy="15688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058" y="3081372"/>
            <a:ext cx="3830312" cy="219854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537163" y="4380723"/>
            <a:ext cx="18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>
                <a:latin typeface="Arial" panose="020B0604020202020204" pitchFamily="34" charset="0"/>
              </a:rPr>
              <a:t>water</a:t>
            </a:r>
            <a:endParaRPr lang="de-DE" sz="2400" dirty="0">
              <a:latin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734" y="2544295"/>
            <a:ext cx="4351043" cy="28196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293559" y="3411201"/>
            <a:ext cx="701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+</a:t>
            </a:r>
            <a:endParaRPr lang="de-DE" sz="4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9393266" y="4896625"/>
            <a:ext cx="366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</a:t>
            </a:r>
            <a:r>
              <a:rPr lang="de-DE" sz="2400" dirty="0" smtClean="0"/>
              <a:t>-</a:t>
            </a:r>
            <a:r>
              <a:rPr lang="en-US" sz="2400" dirty="0" err="1" smtClean="0"/>
              <a:t>Alginat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59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4327161" y="1997339"/>
            <a:ext cx="776062" cy="820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1001486" y="3257006"/>
            <a:ext cx="1837508" cy="513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344" y="1997339"/>
            <a:ext cx="7108377" cy="46065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01"/>
          <a:stretch/>
        </p:blipFill>
        <p:spPr>
          <a:xfrm>
            <a:off x="2622417" y="4384850"/>
            <a:ext cx="523848" cy="71393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01"/>
          <a:stretch/>
        </p:blipFill>
        <p:spPr>
          <a:xfrm>
            <a:off x="5820712" y="1576088"/>
            <a:ext cx="600892" cy="81893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01"/>
          <a:stretch/>
        </p:blipFill>
        <p:spPr>
          <a:xfrm>
            <a:off x="3810123" y="2734375"/>
            <a:ext cx="439784" cy="59936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01"/>
          <a:stretch/>
        </p:blipFill>
        <p:spPr>
          <a:xfrm>
            <a:off x="9276323" y="5014526"/>
            <a:ext cx="454471" cy="61938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01"/>
          <a:stretch/>
        </p:blipFill>
        <p:spPr>
          <a:xfrm>
            <a:off x="6622401" y="2311560"/>
            <a:ext cx="371673" cy="50654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01"/>
          <a:stretch/>
        </p:blipFill>
        <p:spPr>
          <a:xfrm>
            <a:off x="4030015" y="3671730"/>
            <a:ext cx="594292" cy="80993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01"/>
          <a:stretch/>
        </p:blipFill>
        <p:spPr>
          <a:xfrm>
            <a:off x="8342811" y="3619710"/>
            <a:ext cx="499596" cy="680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83454">
            <a:off x="3575095" y="5315463"/>
            <a:ext cx="1912943" cy="91584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1285">
            <a:off x="7796162" y="1534350"/>
            <a:ext cx="2092489" cy="846647"/>
          </a:xfrm>
          <a:prstGeom prst="rect">
            <a:avLst/>
          </a:prstGeom>
        </p:spPr>
      </p:pic>
      <p:cxnSp>
        <p:nvCxnSpPr>
          <p:cNvPr id="34" name="Gerader Verbinder 33"/>
          <p:cNvCxnSpPr/>
          <p:nvPr/>
        </p:nvCxnSpPr>
        <p:spPr>
          <a:xfrm flipH="1">
            <a:off x="4624306" y="5098784"/>
            <a:ext cx="478917" cy="32241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H="1">
            <a:off x="6546818" y="2614460"/>
            <a:ext cx="102657" cy="3179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V="1">
            <a:off x="7983432" y="3851267"/>
            <a:ext cx="359379" cy="2550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 flipH="1">
            <a:off x="7500572" y="2092916"/>
            <a:ext cx="662549" cy="3930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7164660" y="2143264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δ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38998" y="47053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526987" y="28181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dirty="0">
                <a:solidFill>
                  <a:srgbClr val="0070C0"/>
                </a:solidFill>
              </a:rPr>
              <a:t>-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876625" y="349468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dirty="0">
                <a:solidFill>
                  <a:srgbClr val="0070C0"/>
                </a:solidFill>
              </a:rPr>
              <a:t>-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191074" y="1800890"/>
            <a:ext cx="62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δ</a:t>
            </a:r>
            <a:r>
              <a:rPr lang="en-US" dirty="0" smtClean="0">
                <a:solidFill>
                  <a:srgbClr val="FFC000"/>
                </a:solidFill>
              </a:rPr>
              <a:t>+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04606" y="506598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δ</a:t>
            </a:r>
            <a:r>
              <a:rPr lang="en-US" dirty="0">
                <a:solidFill>
                  <a:srgbClr val="FFC000"/>
                </a:solidFill>
              </a:rPr>
              <a:t>+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5584" y="3488312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δ</a:t>
            </a:r>
            <a:r>
              <a:rPr lang="en-US" dirty="0">
                <a:solidFill>
                  <a:srgbClr val="FFC000"/>
                </a:solidFill>
              </a:rPr>
              <a:t>+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430484" y="213082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C000"/>
                </a:solidFill>
              </a:rPr>
              <a:t>δ</a:t>
            </a:r>
            <a:r>
              <a:rPr lang="en-US" dirty="0">
                <a:solidFill>
                  <a:srgbClr val="FFC000"/>
                </a:solidFill>
              </a:rPr>
              <a:t>+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430484" y="4580710"/>
            <a:ext cx="903254" cy="1201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use our product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dirty="0"/>
              <a:t>Lunch bags that are on the market are currently made from a thin plastic made from low density polyethylene, it is estimated that 500 billion to 1 trillion plastic bags are used worldwide each year.</a:t>
            </a:r>
            <a:endParaRPr lang="de-DE" sz="3200" dirty="0"/>
          </a:p>
          <a:p>
            <a:pPr lvl="0"/>
            <a:r>
              <a:rPr lang="en-GB" sz="3200" dirty="0"/>
              <a:t>On average we only recycle 1 plastic bag for every 200 we use 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740229" y="6488668"/>
            <a:ext cx="95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https://conservingnow.com/plastic-bag-consumption-facts</a:t>
            </a:r>
            <a:r>
              <a:rPr lang="en-US" dirty="0" smtClean="0"/>
              <a:t>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7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51371" y="3228735"/>
            <a:ext cx="2329543" cy="135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 err="1" smtClean="0"/>
              <a:t>Our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team</a:t>
            </a:r>
            <a:endParaRPr lang="de-DE" sz="4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1" y="592182"/>
            <a:ext cx="6370320" cy="57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7589" y="1896292"/>
            <a:ext cx="9601200" cy="1485900"/>
          </a:xfrm>
        </p:spPr>
        <p:txBody>
          <a:bodyPr>
            <a:noAutofit/>
          </a:bodyPr>
          <a:lstStyle/>
          <a:p>
            <a:r>
              <a:rPr lang="de-DE" sz="9600" dirty="0" err="1" smtClean="0"/>
              <a:t>Thank</a:t>
            </a:r>
            <a:r>
              <a:rPr lang="de-DE" sz="9600" dirty="0" smtClean="0"/>
              <a:t> </a:t>
            </a:r>
            <a:r>
              <a:rPr lang="de-DE" sz="9600" dirty="0" err="1" smtClean="0"/>
              <a:t>you</a:t>
            </a:r>
            <a:r>
              <a:rPr lang="de-DE" sz="9600" dirty="0" smtClean="0"/>
              <a:t> </a:t>
            </a:r>
            <a:r>
              <a:rPr lang="de-DE" sz="9600" dirty="0" err="1" smtClean="0"/>
              <a:t>for</a:t>
            </a:r>
            <a:r>
              <a:rPr lang="de-DE" sz="9600" dirty="0" smtClean="0"/>
              <a:t> </a:t>
            </a:r>
            <a:r>
              <a:rPr lang="de-DE" sz="9600" dirty="0" err="1" smtClean="0"/>
              <a:t>your</a:t>
            </a:r>
            <a:r>
              <a:rPr lang="de-DE" sz="9600" dirty="0" smtClean="0"/>
              <a:t> </a:t>
            </a:r>
            <a:r>
              <a:rPr lang="de-DE" sz="9600" dirty="0" err="1" smtClean="0"/>
              <a:t>attention</a:t>
            </a:r>
            <a:r>
              <a:rPr lang="de-DE" sz="9600" dirty="0" smtClean="0"/>
              <a:t>!</a:t>
            </a:r>
            <a:endParaRPr lang="de-DE" sz="9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5538650"/>
            <a:ext cx="9601200" cy="328749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3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2560" y="433252"/>
            <a:ext cx="9601200" cy="1485900"/>
          </a:xfrm>
        </p:spPr>
        <p:txBody>
          <a:bodyPr/>
          <a:lstStyle/>
          <a:p>
            <a:r>
              <a:rPr lang="de-DE" dirty="0" err="1" smtClean="0"/>
              <a:t>Aims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aspirations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Our business </a:t>
            </a:r>
            <a:r>
              <a:rPr lang="en-GB" b="1" dirty="0"/>
              <a:t>aims</a:t>
            </a:r>
            <a:r>
              <a:rPr lang="en-GB" dirty="0"/>
              <a:t>:</a:t>
            </a:r>
            <a:endParaRPr lang="de-DE" dirty="0"/>
          </a:p>
          <a:p>
            <a:pPr lvl="0"/>
            <a:r>
              <a:rPr lang="en-GB" dirty="0"/>
              <a:t>That many people </a:t>
            </a:r>
            <a:r>
              <a:rPr lang="en-GB" b="1" dirty="0"/>
              <a:t>benefit</a:t>
            </a:r>
            <a:r>
              <a:rPr lang="en-GB" dirty="0"/>
              <a:t> from the product and it is useful in </a:t>
            </a:r>
            <a:r>
              <a:rPr lang="en-GB" b="1" dirty="0"/>
              <a:t>everyday life</a:t>
            </a:r>
            <a:endParaRPr lang="de-DE" b="1" dirty="0"/>
          </a:p>
          <a:p>
            <a:pPr lvl="0"/>
            <a:r>
              <a:rPr lang="en-GB" dirty="0"/>
              <a:t>Through introducing the product it will </a:t>
            </a:r>
            <a:r>
              <a:rPr lang="en-GB" b="1" dirty="0"/>
              <a:t>help the environment </a:t>
            </a:r>
            <a:endParaRPr lang="de-DE" b="1" dirty="0"/>
          </a:p>
          <a:p>
            <a:pPr lvl="0"/>
            <a:r>
              <a:rPr lang="en-GB" dirty="0"/>
              <a:t>To </a:t>
            </a:r>
            <a:r>
              <a:rPr lang="en-GB" b="1" dirty="0"/>
              <a:t>replace</a:t>
            </a:r>
            <a:r>
              <a:rPr lang="en-GB" dirty="0"/>
              <a:t> traditional plastics with bioplastics, benefiting the future </a:t>
            </a:r>
            <a:endParaRPr lang="en-GB" dirty="0" smtClean="0"/>
          </a:p>
          <a:p>
            <a:pPr lvl="0"/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Our </a:t>
            </a:r>
            <a:r>
              <a:rPr lang="en-GB" b="1" dirty="0" smtClean="0"/>
              <a:t>aspirations</a:t>
            </a:r>
            <a:r>
              <a:rPr lang="de-DE" dirty="0" smtClean="0"/>
              <a:t>:</a:t>
            </a:r>
            <a:endParaRPr lang="de-DE" dirty="0"/>
          </a:p>
          <a:p>
            <a:r>
              <a:rPr lang="en-GB" dirty="0"/>
              <a:t>We are creating cool </a:t>
            </a:r>
            <a:r>
              <a:rPr lang="en-GB" b="1" dirty="0"/>
              <a:t>eco-friendly</a:t>
            </a:r>
            <a:r>
              <a:rPr lang="en-GB" dirty="0"/>
              <a:t> lunch bags, suitable both for </a:t>
            </a:r>
            <a:r>
              <a:rPr lang="en-GB" b="1" dirty="0"/>
              <a:t>teenagers</a:t>
            </a:r>
            <a:r>
              <a:rPr lang="en-GB" dirty="0"/>
              <a:t> who take their lunch to school and for </a:t>
            </a:r>
            <a:r>
              <a:rPr lang="en-GB" b="1" dirty="0"/>
              <a:t>employees</a:t>
            </a:r>
            <a:r>
              <a:rPr lang="en-GB" dirty="0"/>
              <a:t> who don’t have time to leave the office for a consistent meal. We produce them in mass, for local businesses, such as bakeries, supermarkets and cafeterias. They can then be purchased in a variety of ways.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3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598715"/>
            <a:ext cx="9601200" cy="1485900"/>
          </a:xfrm>
        </p:spPr>
        <p:txBody>
          <a:bodyPr>
            <a:normAutofit/>
          </a:bodyPr>
          <a:lstStyle/>
          <a:p>
            <a:r>
              <a:rPr lang="de-DE" sz="8000" dirty="0" smtClean="0"/>
              <a:t>RECIPE</a:t>
            </a:r>
            <a:endParaRPr lang="de-DE" sz="8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5400" dirty="0" smtClean="0"/>
              <a:t>90 ml </a:t>
            </a:r>
            <a:r>
              <a:rPr lang="de-DE" sz="5400" dirty="0" err="1" smtClean="0"/>
              <a:t>water</a:t>
            </a:r>
            <a:endParaRPr lang="de-DE" sz="5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5400" dirty="0" err="1"/>
              <a:t>f</a:t>
            </a:r>
            <a:r>
              <a:rPr lang="de-DE" sz="5400" dirty="0" err="1" smtClean="0"/>
              <a:t>ood</a:t>
            </a:r>
            <a:r>
              <a:rPr lang="de-DE" sz="5400" dirty="0" smtClean="0"/>
              <a:t> </a:t>
            </a:r>
            <a:r>
              <a:rPr lang="de-DE" sz="5400" dirty="0" err="1" smtClean="0"/>
              <a:t>colouring</a:t>
            </a:r>
            <a:endParaRPr lang="de-DE" sz="5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5400" dirty="0" smtClean="0"/>
              <a:t>1-2 </a:t>
            </a:r>
            <a:r>
              <a:rPr lang="de-DE" sz="5400" dirty="0" err="1" smtClean="0"/>
              <a:t>teaspoon</a:t>
            </a:r>
            <a:r>
              <a:rPr lang="de-DE" sz="5400" dirty="0" smtClean="0"/>
              <a:t> Na-</a:t>
            </a:r>
            <a:r>
              <a:rPr lang="de-DE" sz="5400" dirty="0" err="1" smtClean="0"/>
              <a:t>Alginat</a:t>
            </a:r>
            <a:endParaRPr lang="de-DE" sz="5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5400" dirty="0" smtClean="0"/>
              <a:t>120 ml 1%ige </a:t>
            </a:r>
            <a:r>
              <a:rPr lang="de-DE" sz="5400" dirty="0" err="1" smtClean="0"/>
              <a:t>Glycerol</a:t>
            </a:r>
            <a:r>
              <a:rPr lang="de-DE" sz="5400" dirty="0" smtClean="0"/>
              <a:t> </a:t>
            </a:r>
            <a:r>
              <a:rPr lang="de-DE" sz="5400" dirty="0" err="1" smtClean="0"/>
              <a:t>solution</a:t>
            </a:r>
            <a:endParaRPr lang="de-DE" sz="540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31151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4149" y="1521824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de-DE" sz="11500" dirty="0" smtClean="0"/>
              <a:t>OUR PRODUCTION</a:t>
            </a:r>
            <a:endParaRPr lang="de-DE" sz="11500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 flipV="1">
            <a:off x="4554582" y="5867400"/>
            <a:ext cx="6418217" cy="285378"/>
          </a:xfrm>
        </p:spPr>
        <p:txBody>
          <a:bodyPr>
            <a:normAutofit fontScale="850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STEP 1: </a:t>
            </a:r>
            <a:r>
              <a:rPr lang="de-DE" dirty="0" err="1" smtClean="0"/>
              <a:t>Preparing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33226" y="4509968"/>
            <a:ext cx="5704114" cy="17656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, </a:t>
            </a:r>
            <a:r>
              <a:rPr lang="de-DE" dirty="0" err="1" smtClean="0"/>
              <a:t>glycerol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Na-</a:t>
            </a:r>
            <a:r>
              <a:rPr lang="de-DE" dirty="0" err="1" smtClean="0"/>
              <a:t>Alginat</a:t>
            </a:r>
            <a:r>
              <a:rPr lang="de-DE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Mix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heated</a:t>
            </a:r>
            <a:r>
              <a:rPr lang="de-DE" dirty="0" smtClean="0"/>
              <a:t> stove.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thick</a:t>
            </a:r>
            <a:r>
              <a:rPr lang="de-DE" dirty="0" smtClean="0"/>
              <a:t> </a:t>
            </a:r>
            <a:r>
              <a:rPr lang="de-DE" dirty="0" err="1" smtClean="0"/>
              <a:t>consistency</a:t>
            </a:r>
            <a:r>
              <a:rPr lang="de-DE" dirty="0" smtClean="0"/>
              <a:t> turn off </a:t>
            </a:r>
            <a:r>
              <a:rPr lang="de-DE" dirty="0" err="1" smtClean="0"/>
              <a:t>the</a:t>
            </a:r>
            <a:r>
              <a:rPr lang="de-DE" dirty="0" smtClean="0"/>
              <a:t> stove.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226" y="1611102"/>
            <a:ext cx="2020999" cy="26946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292" y="1985571"/>
            <a:ext cx="1578209" cy="21074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333" y="1681593"/>
            <a:ext cx="3568683" cy="4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2: </a:t>
            </a:r>
            <a:r>
              <a:rPr lang="de-DE" dirty="0" err="1" smtClean="0"/>
              <a:t>Shaping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25886" y="1246414"/>
            <a:ext cx="4027715" cy="185057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Quickly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 on a flat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Tilt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tray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spread</a:t>
            </a:r>
            <a:r>
              <a:rPr lang="de-DE" dirty="0" smtClean="0"/>
              <a:t> </a:t>
            </a:r>
            <a:r>
              <a:rPr lang="de-DE" dirty="0" err="1" smtClean="0"/>
              <a:t>evenly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Pop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bubbles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871" y="3473235"/>
            <a:ext cx="2244546" cy="29927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62620" y="3380838"/>
            <a:ext cx="2536132" cy="33815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31" y="2308131"/>
            <a:ext cx="3121423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3: </a:t>
            </a:r>
            <a:r>
              <a:rPr lang="de-DE" dirty="0" err="1" smtClean="0"/>
              <a:t>Drying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94372" y="2671899"/>
            <a:ext cx="3925594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drying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bioplastic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2 </a:t>
            </a:r>
            <a:r>
              <a:rPr lang="de-DE" dirty="0" err="1" smtClean="0"/>
              <a:t>to</a:t>
            </a:r>
            <a:r>
              <a:rPr lang="de-DE" dirty="0" smtClean="0"/>
              <a:t> 3 </a:t>
            </a:r>
            <a:r>
              <a:rPr lang="de-DE" dirty="0" err="1" smtClean="0"/>
              <a:t>days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Also,for</a:t>
            </a:r>
            <a:r>
              <a:rPr lang="de-DE" dirty="0" smtClean="0"/>
              <a:t> </a:t>
            </a:r>
            <a:r>
              <a:rPr lang="de-DE" dirty="0" err="1" smtClean="0"/>
              <a:t>faster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dryer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21" y="2171700"/>
            <a:ext cx="3061199" cy="40815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799" y="1721304"/>
            <a:ext cx="3533094" cy="47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4: Assembling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338" y="226424"/>
            <a:ext cx="3814354" cy="425631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846" y="4361904"/>
            <a:ext cx="1795060" cy="2393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147" y="1774947"/>
            <a:ext cx="1825251" cy="242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858" y="1683065"/>
            <a:ext cx="1764102" cy="2352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063" y="4204905"/>
            <a:ext cx="1817492" cy="2423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72994" l="159" r="100000">
                        <a14:foregroundMark x1="28730" y1="12229" x2="28730" y2="12229"/>
                        <a14:foregroundMark x1="79048" y1="14013" x2="78571" y2="14013"/>
                        <a14:foregroundMark x1="89683" y1="1274" x2="89683" y2="1274"/>
                        <a14:foregroundMark x1="88571" y1="3185" x2="88571" y2="3185"/>
                        <a14:foregroundMark x1="91111" y1="1783" x2="91111" y2="1783"/>
                        <a14:foregroundMark x1="69683" y1="20764" x2="69683" y2="20764"/>
                        <a14:foregroundMark x1="86349" y1="5987" x2="86349" y2="5987"/>
                        <a14:foregroundMark x1="79524" y1="36815" x2="79524" y2="36815"/>
                        <a14:foregroundMark x1="38413" y1="59236" x2="38413" y2="59236"/>
                        <a14:foregroundMark x1="74603" y1="59873" x2="74603" y2="59873"/>
                        <a14:foregroundMark x1="29048" y1="14013" x2="29048" y2="14013"/>
                        <a14:foregroundMark x1="30159" y1="51592" x2="30159" y2="51592"/>
                        <a14:foregroundMark x1="23651" y1="66497" x2="23651" y2="66497"/>
                        <a14:foregroundMark x1="12381" y1="51720" x2="12381" y2="51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6566"/>
          <a:stretch/>
        </p:blipFill>
        <p:spPr>
          <a:xfrm>
            <a:off x="3479822" y="1774947"/>
            <a:ext cx="4815007" cy="4405823"/>
          </a:xfrm>
          <a:prstGeom prst="rect">
            <a:avLst/>
          </a:prstGeom>
        </p:spPr>
      </p:pic>
      <p:cxnSp>
        <p:nvCxnSpPr>
          <p:cNvPr id="16" name="Gekrümmter Verbinder 15"/>
          <p:cNvCxnSpPr/>
          <p:nvPr/>
        </p:nvCxnSpPr>
        <p:spPr>
          <a:xfrm flipV="1">
            <a:off x="7994469" y="2751909"/>
            <a:ext cx="1497874" cy="1097280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krümmter Verbinder 19"/>
          <p:cNvCxnSpPr/>
          <p:nvPr/>
        </p:nvCxnSpPr>
        <p:spPr>
          <a:xfrm flipV="1">
            <a:off x="7820297" y="5085806"/>
            <a:ext cx="1672046" cy="896983"/>
          </a:xfrm>
          <a:prstGeom prst="curvedConnector3">
            <a:avLst>
              <a:gd name="adj1" fmla="val 1317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krümmter Verbinder 22"/>
          <p:cNvCxnSpPr/>
          <p:nvPr/>
        </p:nvCxnSpPr>
        <p:spPr>
          <a:xfrm rot="10800000" flipV="1">
            <a:off x="2830287" y="2429690"/>
            <a:ext cx="1297577" cy="429441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r Verbinder 24"/>
          <p:cNvCxnSpPr/>
          <p:nvPr/>
        </p:nvCxnSpPr>
        <p:spPr>
          <a:xfrm rot="10800000" flipV="1">
            <a:off x="1946359" y="4160338"/>
            <a:ext cx="2181505" cy="626248"/>
          </a:xfrm>
          <a:prstGeom prst="curvedConnector3">
            <a:avLst>
              <a:gd name="adj1" fmla="val 14700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184366" y="6628229"/>
            <a:ext cx="6017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https://www.danato.com/magazin/valentinstag/diy-geschenktuete-mit-herzen.html</a:t>
            </a:r>
          </a:p>
        </p:txBody>
      </p:sp>
    </p:spTree>
    <p:extLst>
      <p:ext uri="{BB962C8B-B14F-4D97-AF65-F5344CB8AC3E}">
        <p14:creationId xmlns:p14="http://schemas.microsoft.com/office/powerpoint/2010/main" val="5266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951" y="1547314"/>
            <a:ext cx="1698328" cy="226443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09" y="1826680"/>
            <a:ext cx="2563814" cy="3418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64620"/>
            <a:ext cx="9601200" cy="1485900"/>
          </a:xfrm>
        </p:spPr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5: </a:t>
            </a:r>
            <a:r>
              <a:rPr lang="de-DE" dirty="0" err="1" smtClean="0"/>
              <a:t>details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094" y="3033214"/>
            <a:ext cx="2011680" cy="268501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405" y="3535889"/>
            <a:ext cx="2491584" cy="332211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802879" y="3208544"/>
            <a:ext cx="4127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4"/>
                </a:solidFill>
              </a:rPr>
              <a:t>Cut a </a:t>
            </a:r>
            <a:r>
              <a:rPr lang="de-DE" sz="2000" dirty="0" err="1" smtClean="0">
                <a:solidFill>
                  <a:schemeClr val="accent4"/>
                </a:solidFill>
              </a:rPr>
              <a:t>small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window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into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the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bag</a:t>
            </a:r>
            <a:endParaRPr lang="de-DE" sz="2000" dirty="0" smtClean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4"/>
                </a:solidFill>
              </a:rPr>
              <a:t>Cut </a:t>
            </a:r>
            <a:r>
              <a:rPr lang="de-DE" sz="2000" dirty="0" err="1" smtClean="0">
                <a:solidFill>
                  <a:schemeClr val="accent4"/>
                </a:solidFill>
              </a:rPr>
              <a:t>the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bioplastic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into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the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shape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of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the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window</a:t>
            </a:r>
            <a:endParaRPr lang="de-DE" sz="2000" dirty="0" smtClean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4"/>
                </a:solidFill>
              </a:rPr>
              <a:t>Stick </a:t>
            </a:r>
            <a:r>
              <a:rPr lang="de-DE" sz="2000" dirty="0" err="1" smtClean="0">
                <a:solidFill>
                  <a:schemeClr val="accent4"/>
                </a:solidFill>
              </a:rPr>
              <a:t>it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to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the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bag</a:t>
            </a:r>
            <a:endParaRPr lang="de-DE" sz="2000" dirty="0" smtClean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4"/>
                </a:solidFill>
              </a:rPr>
              <a:t>Design a logo </a:t>
            </a:r>
            <a:r>
              <a:rPr lang="de-DE" sz="2000" dirty="0" err="1" smtClean="0">
                <a:solidFill>
                  <a:schemeClr val="accent4"/>
                </a:solidFill>
              </a:rPr>
              <a:t>and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add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it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to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the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r>
              <a:rPr lang="de-DE" sz="2000" dirty="0" err="1" smtClean="0">
                <a:solidFill>
                  <a:schemeClr val="accent4"/>
                </a:solidFill>
              </a:rPr>
              <a:t>bag</a:t>
            </a:r>
            <a:r>
              <a:rPr lang="de-DE" sz="2000" dirty="0" smtClean="0">
                <a:solidFill>
                  <a:schemeClr val="accent4"/>
                </a:solidFill>
              </a:rPr>
              <a:t> </a:t>
            </a:r>
            <a:endParaRPr lang="de-DE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Benutzerdefiniert 2">
      <a:dk1>
        <a:sysClr val="windowText" lastClr="000000"/>
      </a:dk1>
      <a:lt1>
        <a:sysClr val="window" lastClr="FFFFFF"/>
      </a:lt1>
      <a:dk2>
        <a:srgbClr val="549E39"/>
      </a:dk2>
      <a:lt2>
        <a:srgbClr val="E3DED1"/>
      </a:lt2>
      <a:accent1>
        <a:srgbClr val="549E39"/>
      </a:accent1>
      <a:accent2>
        <a:srgbClr val="8AB833"/>
      </a:accent2>
      <a:accent3>
        <a:srgbClr val="549E39"/>
      </a:accent3>
      <a:accent4>
        <a:srgbClr val="549E39"/>
      </a:accent4>
      <a:accent5>
        <a:srgbClr val="549E39"/>
      </a:accent5>
      <a:accent6>
        <a:srgbClr val="549E39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TM10001105[[fn=Ernte]]</Template>
  <TotalTime>0</TotalTime>
  <Words>399</Words>
  <Application>Microsoft Office PowerPoint</Application>
  <PresentationFormat>Breitbild</PresentationFormat>
  <Paragraphs>62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Franklin Gothic Book</vt:lpstr>
      <vt:lpstr>Crop</vt:lpstr>
      <vt:lpstr>ThinkFuture</vt:lpstr>
      <vt:lpstr>Aims and aspirations</vt:lpstr>
      <vt:lpstr>RECIPE</vt:lpstr>
      <vt:lpstr>OUR PRODUCTION</vt:lpstr>
      <vt:lpstr>STEP 1: Preparing</vt:lpstr>
      <vt:lpstr>Step 2: Shaping </vt:lpstr>
      <vt:lpstr>Step 3: Drying</vt:lpstr>
      <vt:lpstr>Step 4: Assembling</vt:lpstr>
      <vt:lpstr>Step 5: details</vt:lpstr>
      <vt:lpstr>Final result</vt:lpstr>
      <vt:lpstr>Chemical reaction</vt:lpstr>
      <vt:lpstr>PowerPoint-Präsentation</vt:lpstr>
      <vt:lpstr>Reasons to use our product</vt:lpstr>
      <vt:lpstr>Sources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Erasmus</dc:creator>
  <cp:lastModifiedBy>Erasmus</cp:lastModifiedBy>
  <cp:revision>33</cp:revision>
  <dcterms:created xsi:type="dcterms:W3CDTF">2018-01-25T08:44:15Z</dcterms:created>
  <dcterms:modified xsi:type="dcterms:W3CDTF">2018-04-13T13:02:41Z</dcterms:modified>
</cp:coreProperties>
</file>