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D8238D-9DAD-4FDD-B0CC-D35B9D2D1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492631-4ABA-4DDA-B1D3-112C57FC7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0F51B9-FA54-46B0-8223-6F83A9FD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1B4AE3-D441-47E7-9221-C8049B5F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1E9C0A-BBBA-4232-A5F0-F5C222C8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61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B2905-F832-46AE-9419-21ECB133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DE28F78-045E-486D-8F48-5144572C1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55FC8B-C7F7-4038-9C5D-BF20D0BF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8A510F-D7BA-4CCF-A44D-272A42F6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B8E857-33A1-4537-B2DC-14033B13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27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1EF8851-36F3-42CF-BD7A-E178745F1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807AB8C-FE25-4F38-B6C1-EDEED3262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74F32E-4010-4DDC-B4A9-CA724097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3998A0-11B3-405C-922C-509505B7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A07802-1806-4F6C-822B-7FFBD247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98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27444F-4B76-4F18-BF03-F9FEF5BD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4EF1D1-5101-434D-ABC2-856CC0502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F2BDCE-A52C-4A4B-BFF8-6503DC3F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3F7BF4-5B78-4D30-A4B0-F5B81F4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36CF0B-0F4F-4282-A7A8-0531E5E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9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76648-DC21-4418-9F61-F7C00D4A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7890152-5AE5-4013-BBEF-0D864645D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0B45AD-E610-4820-B586-726B2B24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4FAC7F-E54C-4F42-BAFA-EBC55A64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2AF84E-BF53-4664-9854-030A799B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47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2D1BBB-FC3B-405B-B60D-DAB73778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C987A8-7E2F-4A33-BB21-CB5C7239C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C1D5554-C31B-42B0-80B6-8B047464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DA016B2-42EA-44EB-9963-62EBA1E4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0CB9538-5638-4982-AEA0-0C9152E7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7DF16F-7AD1-4F81-9016-1B72BEC3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02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553473-294F-4575-9FB8-9881B6A2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FA8AB7-A6FB-4D72-8BDB-250E1E31A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681CB9D-6506-403F-8951-5E44BACD5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356240-04BF-41EB-BA98-92CB8256F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AF804B6-F6F3-46F0-BCBD-D089D3552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ED44429-B5EC-4DC0-9729-53BD6D8F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6DE0A41-1B56-4717-9AC8-E28FB133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437EC60-6A40-499F-A9CA-E0D50E99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5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5DA14B-81F1-4735-BCE4-860E251A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D03492F-6854-4F2B-8738-079B78AE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AD063A9-D7BB-4986-A5B2-30AF1552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C96D3AB-A426-4A49-9CC9-9E0E21B5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43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28F699A-28FE-4A3F-8A15-874C5832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B5D6163-0207-4496-B692-2A3A573B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78104E6-FAF5-444F-8D5B-D9F6C57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558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165B8-FC8F-439C-9523-2557FDFB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DE7E00-3018-4863-BDF7-E7B07247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897EEAA-9A0D-4A88-AC41-651A0ECE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A600411-F63F-442F-8FE0-B8E65232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61BFF7C-9171-4766-BAB4-40BB5FF6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5A788B3-DC27-44AD-A6D8-530EFF33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38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E2B9D3-6356-43A1-AA52-AB75DF66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A419144-C214-4716-8F06-E9CD52593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7AC9AC-7309-4870-9A55-46D6C528C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86152A0-4AC0-4952-8A88-4FC44C16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C9C556-3A19-45D9-AD6B-DC19972D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E48357F-E15E-468B-8337-8AF39CD9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58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D9BBE2F-CB45-4C85-A83E-95BF7BE0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B7866A-C5F8-4DF2-AB6B-BBC89CED3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4D7C1A-CD5C-4683-B34E-1251EB44F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2D7A-6FCA-4EDE-ABE2-15018817CBD8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3959D6-CA2C-472F-8FB7-C99D58FFF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0C8766-7FF4-4C4D-9004-55270D51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1196-2BAF-4095-AC91-046AFBF98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7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76F6050-4C27-4F5C-9F53-49D0C91BF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/>
            <a:r>
              <a:rPr lang="hr-HR" sz="5400"/>
              <a:t>GRAD ZADAR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D2CC6D-CB5B-439D-9CAD-A77E3B5A3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hr-HR" sz="2000"/>
              <a:t>CRKVE</a:t>
            </a:r>
          </a:p>
          <a:p>
            <a:pPr algn="l"/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314736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nebo, zgrada, na otvorenom, stablo&#10;&#10;Opis je automatski generiran">
            <a:extLst>
              <a:ext uri="{FF2B5EF4-FFF2-40B4-BE49-F238E27FC236}">
                <a16:creationId xmlns:a16="http://schemas.microsoft.com/office/drawing/2014/main" id="{0C1C0A1F-3DA8-4DA1-8C4F-5C52596E9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D0E9231-FEE1-452D-947A-51E798696C07}"/>
              </a:ext>
            </a:extLst>
          </p:cNvPr>
          <p:cNvSpPr txBox="1"/>
          <p:nvPr/>
        </p:nvSpPr>
        <p:spPr>
          <a:xfrm>
            <a:off x="9439422" y="2715065"/>
            <a:ext cx="256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CRKVA BENEDIKTINKI SVETE MARIJE</a:t>
            </a:r>
          </a:p>
          <a:p>
            <a:r>
              <a:rPr lang="hr-HR" sz="2800" dirty="0"/>
              <a:t>SA SAMOSTANOM</a:t>
            </a:r>
          </a:p>
          <a:p>
            <a:endParaRPr lang="hr-HR" sz="2800" dirty="0"/>
          </a:p>
          <a:p>
            <a:r>
              <a:rPr lang="hr-HR" sz="2800" dirty="0"/>
              <a:t>Sagrađena u 11.stoljeću</a:t>
            </a:r>
          </a:p>
        </p:txBody>
      </p:sp>
    </p:spTree>
    <p:extLst>
      <p:ext uri="{BB962C8B-B14F-4D97-AF65-F5344CB8AC3E}">
        <p14:creationId xmlns:p14="http://schemas.microsoft.com/office/powerpoint/2010/main" val="65781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zgrada, na otvorenom, staro, visoko&#10;&#10;Opis je automatski generiran">
            <a:extLst>
              <a:ext uri="{FF2B5EF4-FFF2-40B4-BE49-F238E27FC236}">
                <a16:creationId xmlns:a16="http://schemas.microsoft.com/office/drawing/2014/main" id="{7C2C2BCE-5A2E-41AC-A3D4-AF9254DC7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294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nebo, kamen&#10;&#10;Opis je automatski generiran">
            <a:extLst>
              <a:ext uri="{FF2B5EF4-FFF2-40B4-BE49-F238E27FC236}">
                <a16:creationId xmlns:a16="http://schemas.microsoft.com/office/drawing/2014/main" id="{157EA164-9EC3-429A-A618-6E3941C8E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22838"/>
          <a:stretch/>
        </p:blipFill>
        <p:spPr>
          <a:xfrm>
            <a:off x="4114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id="{DD6D60EF-5A0D-4766-ADF7-95420EF2FF74}"/>
              </a:ext>
            </a:extLst>
          </p:cNvPr>
          <p:cNvSpPr txBox="1"/>
          <p:nvPr/>
        </p:nvSpPr>
        <p:spPr>
          <a:xfrm>
            <a:off x="649357" y="901148"/>
            <a:ext cx="30574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SVETI DONAT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Simbol grada Zadra i najpoznatija građevina u Hrvatskoj.</a:t>
            </a:r>
          </a:p>
          <a:p>
            <a:r>
              <a:rPr lang="hr-HR" sz="2800" dirty="0">
                <a:solidFill>
                  <a:schemeClr val="bg1"/>
                </a:solidFill>
              </a:rPr>
              <a:t>Sagrađena u 9.stoljeću.</a:t>
            </a:r>
          </a:p>
        </p:txBody>
      </p:sp>
    </p:spTree>
    <p:extLst>
      <p:ext uri="{BB962C8B-B14F-4D97-AF65-F5344CB8AC3E}">
        <p14:creationId xmlns:p14="http://schemas.microsoft.com/office/powerpoint/2010/main" val="122398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 na kojoj se prikazuje zgrada, nebo, na otvorenom, ulica&#10;&#10;Opis je automatski generiran">
            <a:extLst>
              <a:ext uri="{FF2B5EF4-FFF2-40B4-BE49-F238E27FC236}">
                <a16:creationId xmlns:a16="http://schemas.microsoft.com/office/drawing/2014/main" id="{D23A58A8-1F88-47E5-B6D7-D88136D14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b="1090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092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na otvorenom, zgrada, nebo, crkva&#10;&#10;Opis je automatski generiran">
            <a:extLst>
              <a:ext uri="{FF2B5EF4-FFF2-40B4-BE49-F238E27FC236}">
                <a16:creationId xmlns:a16="http://schemas.microsoft.com/office/drawing/2014/main" id="{612EE82F-6063-41B0-9F70-D15F430B8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3D1BF3B-6F80-490A-907C-5303A856F5CF}"/>
              </a:ext>
            </a:extLst>
          </p:cNvPr>
          <p:cNvSpPr txBox="1"/>
          <p:nvPr/>
        </p:nvSpPr>
        <p:spPr>
          <a:xfrm>
            <a:off x="9463769" y="2572248"/>
            <a:ext cx="25181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SVETA STOŠIJA</a:t>
            </a:r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Najpoznatija crkva u Zadru.</a:t>
            </a:r>
          </a:p>
          <a:p>
            <a:r>
              <a:rPr lang="hr-HR" sz="2800" dirty="0"/>
              <a:t>Sagrađena u 12. i 13. stoljeću.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94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zgrada, nebo, na otvorenom, crkva&#10;&#10;Opis je automatski generiran">
            <a:extLst>
              <a:ext uri="{FF2B5EF4-FFF2-40B4-BE49-F238E27FC236}">
                <a16:creationId xmlns:a16="http://schemas.microsoft.com/office/drawing/2014/main" id="{A2845943-7DBE-4CFD-9291-C8DB2C015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64" y="456986"/>
            <a:ext cx="3655314" cy="59436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DB5A4F7-D7F4-42BD-8F49-415E7CEA12BB}"/>
              </a:ext>
            </a:extLst>
          </p:cNvPr>
          <p:cNvSpPr txBox="1"/>
          <p:nvPr/>
        </p:nvSpPr>
        <p:spPr>
          <a:xfrm>
            <a:off x="1406769" y="858129"/>
            <a:ext cx="3473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Ima visok toranj na kojem se nalazi vidikovac.</a:t>
            </a:r>
          </a:p>
        </p:txBody>
      </p:sp>
    </p:spTree>
    <p:extLst>
      <p:ext uri="{BB962C8B-B14F-4D97-AF65-F5344CB8AC3E}">
        <p14:creationId xmlns:p14="http://schemas.microsoft.com/office/powerpoint/2010/main" val="204087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 na kojoj se prikazuje zgrada, na otvorenom, nebo, crkva&#10;&#10;Opis je automatski generiran">
            <a:extLst>
              <a:ext uri="{FF2B5EF4-FFF2-40B4-BE49-F238E27FC236}">
                <a16:creationId xmlns:a16="http://schemas.microsoft.com/office/drawing/2014/main" id="{9E603945-457D-4C4A-9C08-E0462199A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2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805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zgrada, nebo, na otvorenom, staro&#10;&#10;Opis je automatski generiran">
            <a:extLst>
              <a:ext uri="{FF2B5EF4-FFF2-40B4-BE49-F238E27FC236}">
                <a16:creationId xmlns:a16="http://schemas.microsoft.com/office/drawing/2014/main" id="{63C349DF-EDDE-45DA-A5AD-F28D2F3D0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45" y="512759"/>
            <a:ext cx="7428093" cy="560274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BCB48AD-4D3A-47BF-B5E7-8179F98C2CCE}"/>
              </a:ext>
            </a:extLst>
          </p:cNvPr>
          <p:cNvSpPr txBox="1"/>
          <p:nvPr/>
        </p:nvSpPr>
        <p:spPr>
          <a:xfrm>
            <a:off x="914400" y="1201175"/>
            <a:ext cx="3038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CRKVA SVETOG KRŠEVANA</a:t>
            </a:r>
          </a:p>
          <a:p>
            <a:endParaRPr lang="hr-HR" sz="2800" dirty="0"/>
          </a:p>
          <a:p>
            <a:r>
              <a:rPr lang="hr-HR" sz="2800" dirty="0"/>
              <a:t>Dobila je ime po sv. </a:t>
            </a:r>
            <a:r>
              <a:rPr lang="hr-HR" sz="2800" dirty="0" err="1"/>
              <a:t>Krševanu</a:t>
            </a:r>
            <a:r>
              <a:rPr lang="hr-HR" sz="2800" dirty="0"/>
              <a:t> koji je jedan od svetaca zaštitnika grada Zadra.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72333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Slika 2" descr="Slika na kojoj se prikazuje zgrada, na otvorenom, nebo, staro&#10;&#10;Opis je automatski generiran">
            <a:extLst>
              <a:ext uri="{FF2B5EF4-FFF2-40B4-BE49-F238E27FC236}">
                <a16:creationId xmlns:a16="http://schemas.microsoft.com/office/drawing/2014/main" id="{65A625F5-F100-42E0-A596-D6CD7E34C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Slika 4" descr="Slika na kojoj se prikazuje nebo, na otvorenom, zgrada, staro&#10;&#10;Opis je automatski generiran">
            <a:extLst>
              <a:ext uri="{FF2B5EF4-FFF2-40B4-BE49-F238E27FC236}">
                <a16:creationId xmlns:a16="http://schemas.microsoft.com/office/drawing/2014/main" id="{7CC6B733-C9AB-48AB-ADD6-FBFA009A1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10945" b="-1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83631A6-ECA0-48AD-816C-7F8E73E70DD1}"/>
              </a:ext>
            </a:extLst>
          </p:cNvPr>
          <p:cNvSpPr txBox="1"/>
          <p:nvPr/>
        </p:nvSpPr>
        <p:spPr>
          <a:xfrm>
            <a:off x="7427742" y="478302"/>
            <a:ext cx="400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Sagrađena u 10. stoljeću.</a:t>
            </a:r>
          </a:p>
        </p:txBody>
      </p:sp>
    </p:spTree>
    <p:extLst>
      <p:ext uri="{BB962C8B-B14F-4D97-AF65-F5344CB8AC3E}">
        <p14:creationId xmlns:p14="http://schemas.microsoft.com/office/powerpoint/2010/main" val="312003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zgrada, nebo, na otvorenom, staro&#10;&#10;Opis je automatski generiran">
            <a:extLst>
              <a:ext uri="{FF2B5EF4-FFF2-40B4-BE49-F238E27FC236}">
                <a16:creationId xmlns:a16="http://schemas.microsoft.com/office/drawing/2014/main" id="{006AED84-2C28-4198-A1DC-50549681D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14" y="740418"/>
            <a:ext cx="986029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D0AEFAB-0875-4BAD-8547-A1B815F64639}"/>
              </a:ext>
            </a:extLst>
          </p:cNvPr>
          <p:cNvSpPr txBox="1"/>
          <p:nvPr/>
        </p:nvSpPr>
        <p:spPr>
          <a:xfrm>
            <a:off x="281355" y="168812"/>
            <a:ext cx="176158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CRKVA SVETOG ŠIME</a:t>
            </a:r>
          </a:p>
          <a:p>
            <a:endParaRPr lang="hr-HR" sz="2800"/>
          </a:p>
          <a:p>
            <a:r>
              <a:rPr lang="hr-HR" sz="2800"/>
              <a:t>Na oltaru je škrinja sv. Šime u kojoj se čuvaju vrijedni zavjetni darovi.</a:t>
            </a:r>
          </a:p>
          <a:p>
            <a:r>
              <a:rPr lang="hr-HR" sz="2800"/>
              <a:t>Sagrađena je u 14. stoljeću.</a:t>
            </a:r>
          </a:p>
          <a:p>
            <a:endParaRPr lang="hr-HR" sz="280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44499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106</Words>
  <Application>Microsoft Office PowerPoint</Application>
  <PresentationFormat>Široki zaslon</PresentationFormat>
  <Paragraphs>24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Tema sustava Office</vt:lpstr>
      <vt:lpstr>GRAD ZADAR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CRKVE GRAD ZADRA</dc:title>
  <dc:creator>Andrejana Pavleković</dc:creator>
  <cp:lastModifiedBy>Antonija Trgovac</cp:lastModifiedBy>
  <cp:revision>9</cp:revision>
  <dcterms:created xsi:type="dcterms:W3CDTF">2021-09-16T18:56:11Z</dcterms:created>
  <dcterms:modified xsi:type="dcterms:W3CDTF">2021-10-21T18:15:36Z</dcterms:modified>
</cp:coreProperties>
</file>