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25C22D-7782-45FA-A75D-5232ECCA3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C39132-1A38-458F-BD2C-BC393C84D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FD3519-B491-45E5-B35F-EAA0CC64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5FC185-6DF5-4556-AF8D-4497F45D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EE6C02-4B0D-49E8-936C-D01A1F0B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71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B52DA1-AFF0-4FCC-AB60-BC49E243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1527C9B-43A0-45BB-A5D5-7DC3763F8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7439CB-F841-4735-B131-8FE1EE3C6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25F1BA-04DA-47BE-9AB9-A2335C83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067EFB-2CEA-41AB-BC74-278BC930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46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9D593F4-0520-4100-857C-25CB8D5505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FDDA9B-9C7A-4CD5-A85F-19832B1BE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4B338B-8100-4363-955F-2ADFE01C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308FA4-1955-4EF2-BD55-EE2CC6E0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0CA1A0-C053-4FF3-B922-42D450E5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28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A47A5D-4A66-4FF6-8B23-A8E93DC8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AEFB4F-EFF6-4E3B-AC85-149F0ADFB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61F8C2-2D72-4A2D-A0EE-18D90A791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D6D17C-38D3-409A-AC5E-AAF90B4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2A82B9-3E92-4E11-A775-9B1D7F449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0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EE74BA-56C0-47A7-85D4-BABD9ED9C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8B7003-DA50-449D-B799-DE91BAFC7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4A0A37-DD17-4072-8F30-810EB42C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50117D-C304-49A5-B831-0BDABE10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42D4EC-0FAE-441E-8AEC-E9C9CA8A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72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975677-EE4E-4009-AEC5-634FD899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311D40-0390-4FE4-80E1-B600745E6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66A8E4-19C0-457A-8FC0-B5A41D069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737EAB-F34E-42A8-ABD3-36D36BDED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B42BC9-9A74-44AC-8EE3-875E1356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D6AC3B-7134-4838-9D50-CA96D9AD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74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0CBEF9-D590-4576-8A41-A280E038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1B06E1-F5B3-49CC-811C-9F2712CEF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9BC7699-3B16-47F7-AD32-2FEB13C9B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3B2022B-4FFC-4981-8F4D-FA18DD941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619A3D8-7FE6-45FC-92C7-42FED7E7A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5DC8019-5435-49F3-AFDA-A95CEFD4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111127A-780F-4EA3-858C-856F9D46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E424A4-37D0-48E5-B5B4-29C742AB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04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7C0499-B635-47A3-AEFD-0997AA48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302E2B6-7809-41E2-B218-2D6874FCB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1E58DD-63BF-4AA4-8120-F3EAC673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EC62A39-689D-46A1-BBD7-501EE0F2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54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95FE15F-57BF-4F98-A4F8-FFA0E3E9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39718FD-555D-4076-8FA3-106925C31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2E4986-03BD-42E8-AD96-4E0A3F94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5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AFBC5D-B0F7-4DE0-92BF-7BA1818C8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5F15DB-7D01-4B40-AD6C-4934650F2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C4EBC30-BD96-4A0D-9FB8-42DD45D52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B174C3-CD4A-4A70-A087-4E92739B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BA00BE-7FB2-46F0-BB09-6084E0CB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CA98E4-B714-44BE-B22A-653CAB75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60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59503B-3F38-4AB6-A8A2-99A9B443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31CFBCD-872C-49DA-A3B4-9C449D89B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57D331-3352-437D-BA40-43D1406DA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DF9F2A-72DE-42E7-BF25-5045DBE4F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3358CE-F508-40AE-BA20-59B2CC869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7AB4AC-755A-4B74-B09A-BE64775C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3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6E3A199-4242-46AE-ADE7-37C6B5D94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7DD951-2028-4C65-8191-44B6E3BD7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024CAF-140E-43E0-93B6-DC5E6159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72435-0893-4347-9E7E-6680FD33DB20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ED4BFB-31DC-4B28-9347-194712761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BC38F4-FF94-4AE2-BE6B-5C0123828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0D21-3D7E-40F1-B60F-9745510D1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82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gbm.at/bmksbbh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B5B6B-0827-4748-9593-9D82CE1F22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Cryptography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D208A1-DA1B-423C-87B0-86D192674B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Art and Math</a:t>
            </a:r>
          </a:p>
        </p:txBody>
      </p:sp>
    </p:spTree>
    <p:extLst>
      <p:ext uri="{BB962C8B-B14F-4D97-AF65-F5344CB8AC3E}">
        <p14:creationId xmlns:p14="http://schemas.microsoft.com/office/powerpoint/2010/main" val="30258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9FCEE558-3CB6-4B58-A757-D5D2FBDA6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189" y="0"/>
            <a:ext cx="6883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6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F6F82D1-0EA3-4BA7-A20C-0A3FF3128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650" y="1147762"/>
            <a:ext cx="1028700" cy="456247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088A41F-FAF8-49C6-A634-E5AF234C4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407" y="1147762"/>
            <a:ext cx="9715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0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5DBCDB-17E0-4876-8154-3458E6A57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Merry</a:t>
            </a:r>
            <a:r>
              <a:rPr lang="it-IT" dirty="0"/>
              <a:t> Christmas and a happy new </a:t>
            </a:r>
            <a:r>
              <a:rPr lang="it-IT" dirty="0" err="1"/>
              <a:t>year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6D7069-13E6-47CD-AA19-65B77F09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M=77 E=69 R=82 R=82 Y=89</a:t>
            </a:r>
          </a:p>
          <a:p>
            <a:pPr marL="0" indent="0">
              <a:buNone/>
            </a:pPr>
            <a:r>
              <a:rPr lang="it-IT" dirty="0"/>
              <a:t>A=65 N=78 D=68</a:t>
            </a:r>
          </a:p>
          <a:p>
            <a:pPr marL="0" indent="0">
              <a:buNone/>
            </a:pPr>
            <a:r>
              <a:rPr lang="it-IT" dirty="0"/>
              <a:t>A=65</a:t>
            </a:r>
          </a:p>
          <a:p>
            <a:pPr marL="0" indent="0">
              <a:buNone/>
            </a:pPr>
            <a:r>
              <a:rPr lang="it-IT" dirty="0"/>
              <a:t>H=72 A=65 P=80 P=80 Y=89 </a:t>
            </a:r>
          </a:p>
          <a:p>
            <a:pPr marL="0" indent="0">
              <a:buNone/>
            </a:pPr>
            <a:r>
              <a:rPr lang="it-IT" dirty="0"/>
              <a:t>N=78 E=69 W=87</a:t>
            </a:r>
          </a:p>
          <a:p>
            <a:pPr marL="0" indent="0">
              <a:buNone/>
            </a:pPr>
            <a:r>
              <a:rPr lang="it-IT" dirty="0"/>
              <a:t>Y=89 E=69 A=65 R=82</a:t>
            </a:r>
          </a:p>
          <a:p>
            <a:pPr marL="0" indent="0">
              <a:buNone/>
            </a:pPr>
            <a:r>
              <a:rPr lang="it-IT" sz="4400" dirty="0"/>
              <a:t>A.M.E.</a:t>
            </a:r>
          </a:p>
          <a:p>
            <a:pPr marL="0" indent="0">
              <a:buNone/>
            </a:pPr>
            <a:r>
              <a:rPr lang="it-IT" dirty="0"/>
              <a:t>A=65 .=46 M=77 .=46 E=69 .=46</a:t>
            </a:r>
          </a:p>
        </p:txBody>
      </p:sp>
    </p:spTree>
    <p:extLst>
      <p:ext uri="{BB962C8B-B14F-4D97-AF65-F5344CB8AC3E}">
        <p14:creationId xmlns:p14="http://schemas.microsoft.com/office/powerpoint/2010/main" val="304212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671CC6-6ACB-49AC-B793-30C6C07D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GeoGebra</a:t>
            </a:r>
            <a:r>
              <a:rPr lang="it-IT" dirty="0"/>
              <a:t> link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89E5DA-A5DC-4704-B783-9D499AC7F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An </a:t>
            </a:r>
            <a:r>
              <a:rPr lang="it-IT" dirty="0" err="1"/>
              <a:t>example</a:t>
            </a:r>
            <a:r>
              <a:rPr lang="it-IT" dirty="0"/>
              <a:t> of </a:t>
            </a:r>
            <a:r>
              <a:rPr lang="it-IT" dirty="0" err="1"/>
              <a:t>Cryptography</a:t>
            </a:r>
            <a:r>
              <a:rPr lang="it-IT" dirty="0"/>
              <a:t> and ART </a:t>
            </a:r>
            <a:r>
              <a:rPr lang="it-IT" dirty="0" err="1"/>
              <a:t>using</a:t>
            </a:r>
            <a:r>
              <a:rPr lang="it-IT" dirty="0"/>
              <a:t> the </a:t>
            </a:r>
            <a:r>
              <a:rPr lang="it-IT" dirty="0" err="1"/>
              <a:t>above</a:t>
            </a:r>
            <a:r>
              <a:rPr lang="it-IT" dirty="0"/>
              <a:t> idea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https://ggbm.at/bmksbbhy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6364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114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Cryptography</vt:lpstr>
      <vt:lpstr>Presentazione standard di PowerPoint</vt:lpstr>
      <vt:lpstr>Presentazione standard di PowerPoint</vt:lpstr>
      <vt:lpstr>Merry Christmas and a happy new year</vt:lpstr>
      <vt:lpstr>GeoGebra 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Criptography</dc:title>
  <dc:creator>Lisa Neiman</dc:creator>
  <cp:lastModifiedBy>Lisa Neiman</cp:lastModifiedBy>
  <cp:revision>14</cp:revision>
  <dcterms:created xsi:type="dcterms:W3CDTF">2018-11-28T13:49:14Z</dcterms:created>
  <dcterms:modified xsi:type="dcterms:W3CDTF">2018-12-16T09:56:33Z</dcterms:modified>
</cp:coreProperties>
</file>