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4" r:id="rId10"/>
    <p:sldId id="261" r:id="rId11"/>
    <p:sldId id="26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082A-E4F8-43EB-9B9A-491267003789}" type="datetimeFigureOut">
              <a:rPr lang="hr-HR" smtClean="0"/>
              <a:t>30.10.2018.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0E5A-BB7E-4B10-8881-DB4B66EF15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17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0E5A-BB7E-4B10-8881-DB4B66EF15C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38202" y="1723161"/>
            <a:ext cx="6113752" cy="2169615"/>
          </a:xfrm>
        </p:spPr>
        <p:txBody>
          <a:bodyPr>
            <a:noAutofit/>
          </a:bodyPr>
          <a:lstStyle/>
          <a:p>
            <a:pPr algn="ctr"/>
            <a:endParaRPr lang="hr-HR" sz="3600" dirty="0" smtClean="0"/>
          </a:p>
          <a:p>
            <a:pPr algn="ctr"/>
            <a:r>
              <a:rPr lang="hr-HR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PRIMARY SCHOOL RAJIĆ</a:t>
            </a:r>
          </a:p>
          <a:p>
            <a:pPr algn="ctr"/>
            <a:r>
              <a:rPr lang="hr-HR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CROATIA</a:t>
            </a:r>
            <a:endParaRPr lang="hr-HR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61" y="388178"/>
            <a:ext cx="1766285" cy="13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032" y="146464"/>
            <a:ext cx="10131425" cy="987380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CHILDREN </a:t>
            </a:r>
            <a:r>
              <a:rPr lang="hr-HR" dirty="0" smtClean="0"/>
              <a:t>WEEK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261" y="740014"/>
            <a:ext cx="7461316" cy="55959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3855">
            <a:off x="507583" y="2309438"/>
            <a:ext cx="3267748" cy="245081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85801" y="5415704"/>
            <a:ext cx="859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MOTTO OF WEEK: </a:t>
            </a:r>
            <a:r>
              <a:rPr lang="hr-HR" sz="3200" b="1" dirty="0" smtClean="0">
                <a:solidFill>
                  <a:srgbClr val="FF0000"/>
                </a:solidFill>
              </a:rPr>
              <a:t>LOVE </a:t>
            </a:r>
            <a:r>
              <a:rPr lang="hr-HR" sz="3200" b="1" dirty="0">
                <a:solidFill>
                  <a:srgbClr val="FF0000"/>
                </a:solidFill>
              </a:rPr>
              <a:t>CHILDREN BEFORE ALL</a:t>
            </a:r>
          </a:p>
        </p:txBody>
      </p:sp>
    </p:spTree>
    <p:extLst>
      <p:ext uri="{BB962C8B-B14F-4D97-AF65-F5344CB8AC3E}">
        <p14:creationId xmlns:p14="http://schemas.microsoft.com/office/powerpoint/2010/main" val="5692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02276" y="589472"/>
            <a:ext cx="455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PINK SHIRT DAY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947">
            <a:off x="6247055" y="3721039"/>
            <a:ext cx="3871443" cy="21680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9785">
            <a:off x="615693" y="1660230"/>
            <a:ext cx="4825235" cy="27021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48" y="394752"/>
            <a:ext cx="4171261" cy="23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24" y="1266149"/>
            <a:ext cx="6667500" cy="501015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850006" y="631065"/>
            <a:ext cx="6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CARNIVAL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9931">
            <a:off x="574134" y="4830492"/>
            <a:ext cx="3005631" cy="16883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7872">
            <a:off x="785611" y="1457123"/>
            <a:ext cx="2466975" cy="18573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643">
            <a:off x="8757285" y="834788"/>
            <a:ext cx="3229293" cy="243004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2156">
            <a:off x="8944437" y="3657241"/>
            <a:ext cx="1652120" cy="29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12125" y="334850"/>
            <a:ext cx="340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WE CARE…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585606" y="1078429"/>
            <a:ext cx="534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…</a:t>
            </a:r>
            <a:r>
              <a:rPr lang="hr-HR" dirty="0" smtClean="0"/>
              <a:t>AND WE </a:t>
            </a:r>
            <a:r>
              <a:rPr lang="hr-HR" dirty="0"/>
              <a:t>RECYCLES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9303">
            <a:off x="8802254" y="3555905"/>
            <a:ext cx="2935682" cy="22017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3082">
            <a:off x="8841346" y="1189193"/>
            <a:ext cx="2857500" cy="16002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89" y="2390153"/>
            <a:ext cx="3180098" cy="42401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3" y="794334"/>
            <a:ext cx="4905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988" y="0"/>
            <a:ext cx="9144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057628" y="331358"/>
            <a:ext cx="9740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Someone once said in our school: "This is a small school but your kids and people have a big and warm heart!"</a:t>
            </a:r>
          </a:p>
        </p:txBody>
      </p:sp>
    </p:spTree>
    <p:extLst>
      <p:ext uri="{BB962C8B-B14F-4D97-AF65-F5344CB8AC3E}">
        <p14:creationId xmlns:p14="http://schemas.microsoft.com/office/powerpoint/2010/main" val="1901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224" y="111870"/>
            <a:ext cx="10131425" cy="1456267"/>
          </a:xfrm>
        </p:spPr>
        <p:txBody>
          <a:bodyPr/>
          <a:lstStyle/>
          <a:p>
            <a:r>
              <a:rPr lang="hr-HR" sz="4000" cap="all" dirty="0" err="1" smtClean="0"/>
              <a:t>location</a:t>
            </a:r>
            <a:endParaRPr lang="hr-HR" cap="al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490" y="1825714"/>
            <a:ext cx="5101510" cy="49382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28224" y="1284802"/>
            <a:ext cx="4584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Rajic is in </a:t>
            </a:r>
            <a:r>
              <a:rPr lang="en-US" dirty="0" err="1"/>
              <a:t>Sisak</a:t>
            </a:r>
            <a:r>
              <a:rPr lang="en-US" dirty="0"/>
              <a:t> </a:t>
            </a:r>
            <a:r>
              <a:rPr lang="en-US" dirty="0" err="1"/>
              <a:t>Moslavina</a:t>
            </a:r>
            <a:r>
              <a:rPr lang="en-US" dirty="0"/>
              <a:t> </a:t>
            </a:r>
            <a:r>
              <a:rPr lang="en-US" dirty="0" smtClean="0"/>
              <a:t>County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en-US" dirty="0" err="1" smtClean="0"/>
              <a:t>Sisak-Moslavina</a:t>
            </a:r>
            <a:r>
              <a:rPr lang="en-US" dirty="0" smtClean="0"/>
              <a:t> </a:t>
            </a:r>
            <a:r>
              <a:rPr lang="en-US" dirty="0"/>
              <a:t>County (Croatian: </a:t>
            </a:r>
            <a:r>
              <a:rPr lang="en-US" dirty="0" err="1"/>
              <a:t>Sisačko-moslavačka</a:t>
            </a:r>
            <a:r>
              <a:rPr lang="en-US" dirty="0"/>
              <a:t> </a:t>
            </a:r>
            <a:r>
              <a:rPr lang="en-US" dirty="0" err="1"/>
              <a:t>županija</a:t>
            </a:r>
            <a:r>
              <a:rPr lang="en-US" dirty="0"/>
              <a:t>) is a Croatian county in eastern Central Croatia and southwestern Slavonia. It is named after the city of </a:t>
            </a:r>
            <a:r>
              <a:rPr lang="en-US" dirty="0" err="1"/>
              <a:t>Sisak</a:t>
            </a:r>
            <a:r>
              <a:rPr lang="en-US" dirty="0"/>
              <a:t> and the region </a:t>
            </a:r>
            <a:r>
              <a:rPr lang="en-US" dirty="0" err="1"/>
              <a:t>Moslavina</a:t>
            </a:r>
            <a:r>
              <a:rPr lang="en-US" dirty="0"/>
              <a:t> just across the river Sava. According to 2011 census it is inhabited by 172,000 people.</a:t>
            </a:r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10008037" y="3374264"/>
            <a:ext cx="45719" cy="77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683166" y="3004932"/>
            <a:ext cx="92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RAJIĆ</a:t>
            </a: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622" y="773111"/>
            <a:ext cx="2161581" cy="18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9668813" cy="1064654"/>
          </a:xfrm>
        </p:spPr>
        <p:txBody>
          <a:bodyPr>
            <a:normAutofit/>
          </a:bodyPr>
          <a:lstStyle/>
          <a:p>
            <a:r>
              <a:rPr lang="hr-HR" sz="3600" cap="all" dirty="0" err="1" smtClean="0"/>
              <a:t>rajić</a:t>
            </a:r>
            <a:r>
              <a:rPr lang="hr-HR" sz="3600" cap="all" dirty="0" smtClean="0"/>
              <a:t> - </a:t>
            </a:r>
            <a:r>
              <a:rPr lang="hr-HR" sz="3600" cap="all" dirty="0" err="1" smtClean="0"/>
              <a:t>history</a:t>
            </a:r>
            <a:endParaRPr lang="hr-HR" sz="3600" cap="all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56" y="1674255"/>
            <a:ext cx="6667500" cy="50006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85801" y="1674255"/>
            <a:ext cx="3979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records of this area date back to </a:t>
            </a:r>
            <a:r>
              <a:rPr lang="en-US" dirty="0" smtClean="0"/>
              <a:t>1334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the 15th century during the Turkish wars Rajic was a "famous city" and a strategic point of defense from the </a:t>
            </a:r>
            <a:r>
              <a:rPr lang="en-US" dirty="0" smtClean="0"/>
              <a:t>Turks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1780, a pupil school was opened in </a:t>
            </a:r>
            <a:r>
              <a:rPr lang="en-US" dirty="0" err="1" smtClean="0"/>
              <a:t>Rajić</a:t>
            </a:r>
            <a:r>
              <a:rPr lang="en-US" dirty="0" smtClean="0"/>
              <a:t>, </a:t>
            </a:r>
            <a:r>
              <a:rPr lang="en-US" dirty="0"/>
              <a:t>making </a:t>
            </a:r>
            <a:r>
              <a:rPr lang="en-US" dirty="0" err="1"/>
              <a:t>Rajić</a:t>
            </a:r>
            <a:r>
              <a:rPr lang="en-US" dirty="0"/>
              <a:t> a central place with all the spiritual and secular functions of the </a:t>
            </a:r>
            <a:r>
              <a:rPr lang="en-US" dirty="0" smtClean="0"/>
              <a:t>authorities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4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134" y="313386"/>
            <a:ext cx="10131425" cy="1456267"/>
          </a:xfrm>
        </p:spPr>
        <p:txBody>
          <a:bodyPr>
            <a:normAutofit/>
          </a:bodyPr>
          <a:lstStyle/>
          <a:p>
            <a:r>
              <a:rPr lang="hr-HR" cap="all" dirty="0" smtClean="0"/>
              <a:t>Primary school</a:t>
            </a:r>
            <a:br>
              <a:rPr lang="hr-HR" cap="all" dirty="0" smtClean="0"/>
            </a:br>
            <a:endParaRPr lang="hr-HR" cap="all" dirty="0"/>
          </a:p>
        </p:txBody>
      </p:sp>
      <p:sp>
        <p:nvSpPr>
          <p:cNvPr id="5" name="TekstniOkvir 4"/>
          <p:cNvSpPr txBox="1"/>
          <p:nvPr/>
        </p:nvSpPr>
        <p:spPr>
          <a:xfrm>
            <a:off x="544134" y="1724430"/>
            <a:ext cx="99392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we have 168 students in eight grades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Through </a:t>
            </a:r>
            <a:r>
              <a:rPr lang="en-US" dirty="0"/>
              <a:t>the education we develop digital competence for lifelong learning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r>
              <a:rPr lang="en-US" dirty="0" err="1"/>
              <a:t>Rajić</a:t>
            </a:r>
            <a:r>
              <a:rPr lang="en-US" dirty="0"/>
              <a:t> Elementary School students deal with various aspects of extracurricular activities such as dramatic-recitative, </a:t>
            </a:r>
            <a:r>
              <a:rPr lang="en-US" dirty="0" smtClean="0"/>
              <a:t>literary</a:t>
            </a:r>
            <a:r>
              <a:rPr lang="hr-HR" dirty="0" smtClean="0"/>
              <a:t> </a:t>
            </a:r>
            <a:r>
              <a:rPr lang="hr-HR" dirty="0" err="1" smtClean="0"/>
              <a:t>group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, </a:t>
            </a:r>
            <a:r>
              <a:rPr lang="en-US" dirty="0"/>
              <a:t>small and large choir, </a:t>
            </a:r>
            <a:r>
              <a:rPr lang="en-US" dirty="0" smtClean="0"/>
              <a:t>ecological</a:t>
            </a:r>
            <a:r>
              <a:rPr lang="hr-HR" dirty="0" smtClean="0"/>
              <a:t> </a:t>
            </a:r>
            <a:r>
              <a:rPr lang="hr-HR" dirty="0" err="1" smtClean="0"/>
              <a:t>group</a:t>
            </a:r>
            <a:r>
              <a:rPr lang="en-US" dirty="0" smtClean="0"/>
              <a:t> </a:t>
            </a:r>
            <a:r>
              <a:rPr lang="en-US" dirty="0"/>
              <a:t>and through </a:t>
            </a: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S</a:t>
            </a:r>
            <a:r>
              <a:rPr lang="hr-HR" dirty="0" err="1" smtClean="0"/>
              <a:t>chool</a:t>
            </a:r>
            <a:r>
              <a:rPr lang="hr-HR" dirty="0" smtClean="0"/>
              <a:t> </a:t>
            </a:r>
            <a:r>
              <a:rPr lang="hr-HR" dirty="0" err="1"/>
              <a:t>sports</a:t>
            </a:r>
            <a:r>
              <a:rPr lang="hr-HR" dirty="0"/>
              <a:t> </a:t>
            </a:r>
            <a:r>
              <a:rPr lang="hr-HR" dirty="0" err="1" smtClean="0"/>
              <a:t>club</a:t>
            </a:r>
            <a:r>
              <a:rPr lang="hr-HR" dirty="0" smtClean="0"/>
              <a:t> </a:t>
            </a:r>
            <a:r>
              <a:rPr lang="en-US" dirty="0" err="1" smtClean="0"/>
              <a:t>Rajić</a:t>
            </a:r>
            <a:r>
              <a:rPr lang="en-US" dirty="0" smtClean="0"/>
              <a:t> </a:t>
            </a:r>
            <a:r>
              <a:rPr lang="en-US" dirty="0"/>
              <a:t>realize all activities related to sports competitions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73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37127" y="746975"/>
            <a:ext cx="29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ARDUINO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392473" y="1236372"/>
            <a:ext cx="387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ROBOTICS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047740" y="3762436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MICRO:BIT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311">
            <a:off x="7016329" y="2029357"/>
            <a:ext cx="5113986" cy="38354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2985">
            <a:off x="72324" y="1356251"/>
            <a:ext cx="2790969" cy="209053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0306">
            <a:off x="553639" y="4528637"/>
            <a:ext cx="3332673" cy="186629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331" y="398309"/>
            <a:ext cx="2688186" cy="47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56068" y="656823"/>
            <a:ext cx="712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WE ARE PARTICIPANT IN THE </a:t>
            </a:r>
            <a:r>
              <a:rPr lang="en-US" dirty="0" smtClean="0"/>
              <a:t>PROJECT</a:t>
            </a:r>
            <a:r>
              <a:rPr lang="hr-HR" dirty="0" smtClean="0"/>
              <a:t> </a:t>
            </a:r>
            <a:r>
              <a:rPr lang="hr-HR" i="1" dirty="0" smtClean="0"/>
              <a:t>SCHOOL FOR AFRIKA</a:t>
            </a:r>
            <a:endParaRPr lang="hr-HR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7" y="1692967"/>
            <a:ext cx="8650721" cy="48660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7258">
            <a:off x="7236485" y="457358"/>
            <a:ext cx="4741613" cy="29823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748" y="3796680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87067" y="254032"/>
            <a:ext cx="404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EUROPEAN </a:t>
            </a:r>
            <a:r>
              <a:rPr lang="hr-HR" dirty="0" smtClean="0"/>
              <a:t>LANGUAGE DAY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017">
            <a:off x="413674" y="862600"/>
            <a:ext cx="4025674" cy="301925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957391" y="689113"/>
            <a:ext cx="437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cap="all" dirty="0" err="1" smtClean="0"/>
              <a:t>Eratosthenes</a:t>
            </a:r>
            <a:r>
              <a:rPr lang="hr-HR" dirty="0" smtClean="0"/>
              <a:t> EXPERIMENT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6146">
            <a:off x="7447750" y="1535065"/>
            <a:ext cx="3392501" cy="2554200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4308097" y="3670664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GLOBAL MATH WEEK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384" y="4137338"/>
            <a:ext cx="3627549" cy="2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163" y="1596913"/>
            <a:ext cx="6392953" cy="480792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69701" y="669701"/>
            <a:ext cx="300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 DAY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08338" y="682580"/>
            <a:ext cx="39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FOLKLORE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7707">
            <a:off x="729937" y="1080877"/>
            <a:ext cx="5262409" cy="3295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27" y="3708042"/>
            <a:ext cx="6696075" cy="304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3724">
            <a:off x="7250805" y="891385"/>
            <a:ext cx="3048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140</Words>
  <Application>Microsoft Office PowerPoint</Application>
  <PresentationFormat>Široki zaslon</PresentationFormat>
  <Paragraphs>42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PowerPointova prezentacija</vt:lpstr>
      <vt:lpstr>location</vt:lpstr>
      <vt:lpstr>rajić - history</vt:lpstr>
      <vt:lpstr>Primary school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CHILDREN WEEK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G.A.M.E.  Games Advancing Mathematics Education</dc:title>
  <dc:creator>OS Rajic 6</dc:creator>
  <cp:lastModifiedBy>OS Rajic 4</cp:lastModifiedBy>
  <cp:revision>26</cp:revision>
  <dcterms:created xsi:type="dcterms:W3CDTF">2017-11-14T07:18:25Z</dcterms:created>
  <dcterms:modified xsi:type="dcterms:W3CDTF">2018-10-30T10:33:19Z</dcterms:modified>
</cp:coreProperties>
</file>