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29A3B-8819-4564-933E-2FDEBB108256}" type="datetimeFigureOut">
              <a:rPr lang="pt-PT" smtClean="0"/>
              <a:t>22-04-2017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AB582-D4A1-4AE9-A04A-31A0C7141487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AB582-D4A1-4AE9-A04A-31A0C7141487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7636-1063-48AA-94C2-8A68A396F0F9}" type="datetimeFigureOut">
              <a:rPr lang="pt-PT" smtClean="0"/>
              <a:pPr/>
              <a:t>22-04-2017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3926-225F-44ED-B22F-F8D980AE6D2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pt-PT" dirty="0" smtClean="0"/>
              <a:t>José Alvalade </a:t>
            </a:r>
            <a:r>
              <a:rPr lang="pt-PT" dirty="0" err="1" smtClean="0"/>
              <a:t>Stadium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1928802"/>
            <a:ext cx="6400800" cy="1752600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3076" name="Picture 4" descr="C:\Users\worten\Desktop\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5" y="1785926"/>
            <a:ext cx="6597946" cy="410594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115616" y="60212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done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: João Leal; Gabriel Lima e </a:t>
            </a:r>
            <a:r>
              <a:rPr lang="pt-PT" smtClean="0"/>
              <a:t>Miguel Soqueiro</a:t>
            </a:r>
            <a:endParaRPr lang="pt-PT"/>
          </a:p>
        </p:txBody>
      </p:sp>
    </p:spTree>
    <p:custDataLst>
      <p:tags r:id="rId1"/>
    </p:custData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José Alvalade </a:t>
            </a:r>
            <a:r>
              <a:rPr lang="pt-PT" dirty="0" err="1" smtClean="0"/>
              <a:t>Stadium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José Alvalade </a:t>
            </a:r>
            <a:r>
              <a:rPr lang="pt-PT" dirty="0" err="1" smtClean="0"/>
              <a:t>stadium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located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Alvalade XXI </a:t>
            </a:r>
            <a:r>
              <a:rPr lang="pt-PT" dirty="0" err="1" smtClean="0"/>
              <a:t>complex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Professor Fernando da Fonseca </a:t>
            </a:r>
            <a:r>
              <a:rPr lang="pt-PT" dirty="0" err="1" smtClean="0"/>
              <a:t>street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Lisbon</a:t>
            </a:r>
            <a:r>
              <a:rPr lang="pt-PT" dirty="0" smtClean="0"/>
              <a:t>.</a:t>
            </a:r>
            <a:endParaRPr lang="pt-PT" dirty="0"/>
          </a:p>
        </p:txBody>
      </p:sp>
      <p:pic>
        <p:nvPicPr>
          <p:cNvPr id="4102" name="Picture 6" descr="C:\Users\worten\Desktop\n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143248"/>
            <a:ext cx="6864967" cy="337665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José Alvalade </a:t>
            </a:r>
            <a:r>
              <a:rPr lang="pt-PT" dirty="0" err="1" smtClean="0"/>
              <a:t>Stadium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belongs to Sporting </a:t>
            </a:r>
            <a:r>
              <a:rPr lang="en-US" dirty="0" err="1" smtClean="0"/>
              <a:t>Clube</a:t>
            </a:r>
            <a:r>
              <a:rPr lang="en-US" dirty="0" smtClean="0"/>
              <a:t> de Portugal and was inaugurated on August 6, 2003.</a:t>
            </a:r>
            <a:endParaRPr lang="pt-PT" dirty="0"/>
          </a:p>
        </p:txBody>
      </p:sp>
      <p:pic>
        <p:nvPicPr>
          <p:cNvPr id="5123" name="Picture 3" descr="C:\Users\worten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8103286" cy="307183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José Alvalade </a:t>
            </a:r>
            <a:r>
              <a:rPr lang="pt-PT" dirty="0" err="1" smtClean="0"/>
              <a:t>Stadium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architect was </a:t>
            </a:r>
            <a:r>
              <a:rPr lang="en-US" dirty="0" err="1" smtClean="0"/>
              <a:t>Tomás</a:t>
            </a:r>
            <a:r>
              <a:rPr lang="en-US" dirty="0" smtClean="0"/>
              <a:t> </a:t>
            </a:r>
            <a:r>
              <a:rPr lang="en-US" dirty="0" err="1" smtClean="0"/>
              <a:t>Taveira</a:t>
            </a:r>
            <a:r>
              <a:rPr lang="en-US" dirty="0" smtClean="0"/>
              <a:t> and has a capacity for  fifty thousand people.</a:t>
            </a:r>
            <a:endParaRPr lang="pt-PT" dirty="0"/>
          </a:p>
        </p:txBody>
      </p:sp>
      <p:pic>
        <p:nvPicPr>
          <p:cNvPr id="6150" name="Picture 6" descr="C:\Users\worten\Desktop\imagem-estadio-s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2643182"/>
            <a:ext cx="4429156" cy="381334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75</Words>
  <Application>Microsoft Office PowerPoint</Application>
  <PresentationFormat>Apresentação no Ecrã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José Alvalade Stadium</vt:lpstr>
      <vt:lpstr>José Alvalade Stadium</vt:lpstr>
      <vt:lpstr>José Alvalade Stadium</vt:lpstr>
      <vt:lpstr>José Alvalade Stadium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José Alvalade Stadium</dc:title>
  <dc:creator>worten</dc:creator>
  <cp:lastModifiedBy>Casa Teixeira</cp:lastModifiedBy>
  <cp:revision>11</cp:revision>
  <dcterms:created xsi:type="dcterms:W3CDTF">2017-04-02T18:02:29Z</dcterms:created>
  <dcterms:modified xsi:type="dcterms:W3CDTF">2017-04-22T17:04:30Z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8E8AF65A-C242-412A-8769-B7967C5A0D3B</vt:lpwstr>
  </property>
  <property fmtid="{D5CDD505-2E9C-101B-9397-08002B2CF9AE}" pid="3" name="ArticulatePath">
    <vt:lpwstr>José Alvalade Stadium</vt:lpwstr>
  </property>
</Properties>
</file>