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λεύθερη σχεδίαση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- Ελεύθερη σχεδίαση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- Τίτλος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7" name="16 - Υπότιτλος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30" name="2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FF064-DC2A-4F13-9EA6-14A182BF5246}" type="datetimeFigureOut">
              <a:rPr lang="el-GR" smtClean="0"/>
              <a:pPr/>
              <a:t>26/10/2015</a:t>
            </a:fld>
            <a:endParaRPr lang="el-GR"/>
          </a:p>
        </p:txBody>
      </p:sp>
      <p:sp>
        <p:nvSpPr>
          <p:cNvPr id="19" name="1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7" name="2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E35A2-61F0-431A-8640-BD6DD47A5FF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10000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FF064-DC2A-4F13-9EA6-14A182BF5246}" type="datetimeFigureOut">
              <a:rPr lang="el-GR" smtClean="0"/>
              <a:pPr/>
              <a:t>26/10/2015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E35A2-61F0-431A-8640-BD6DD47A5FF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advClick="0" advTm="10000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FF064-DC2A-4F13-9EA6-14A182BF5246}" type="datetimeFigureOut">
              <a:rPr lang="el-GR" smtClean="0"/>
              <a:pPr/>
              <a:t>26/10/2015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E35A2-61F0-431A-8640-BD6DD47A5FF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advClick="0" advTm="10000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FF064-DC2A-4F13-9EA6-14A182BF5246}" type="datetimeFigureOut">
              <a:rPr lang="el-GR" smtClean="0"/>
              <a:pPr/>
              <a:t>26/10/2015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E35A2-61F0-431A-8640-BD6DD47A5FF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advClick="0" advTm="10000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λεύθερη σχεδίαση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- Ελεύθερη σχεδίαση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FF064-DC2A-4F13-9EA6-14A182BF5246}" type="datetimeFigureOut">
              <a:rPr lang="el-GR" smtClean="0"/>
              <a:pPr/>
              <a:t>26/10/2015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E35A2-61F0-431A-8640-BD6DD47A5FF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10000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FF064-DC2A-4F13-9EA6-14A182BF5246}" type="datetimeFigureOut">
              <a:rPr lang="el-GR" smtClean="0"/>
              <a:pPr/>
              <a:t>26/10/2015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E35A2-61F0-431A-8640-BD6DD47A5FF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advClick="0" advTm="10000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FF064-DC2A-4F13-9EA6-14A182BF5246}" type="datetimeFigureOut">
              <a:rPr lang="el-GR" smtClean="0"/>
              <a:pPr/>
              <a:t>26/10/2015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E35A2-61F0-431A-8640-BD6DD47A5FF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advClick="0" advTm="10000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FF064-DC2A-4F13-9EA6-14A182BF5246}" type="datetimeFigureOut">
              <a:rPr lang="el-GR" smtClean="0"/>
              <a:pPr/>
              <a:t>26/10/2015</a:t>
            </a:fld>
            <a:endParaRPr lang="el-GR"/>
          </a:p>
        </p:txBody>
      </p:sp>
      <p:sp>
        <p:nvSpPr>
          <p:cNvPr id="8" name="7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BE35A2-61F0-431A-8640-BD6DD47A5FF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8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  <p:transition advClick="0" advTm="10000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FF064-DC2A-4F13-9EA6-14A182BF5246}" type="datetimeFigureOut">
              <a:rPr lang="el-GR" smtClean="0"/>
              <a:pPr/>
              <a:t>26/10/2015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E35A2-61F0-431A-8640-BD6DD47A5FF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advClick="0" advTm="10000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FF064-DC2A-4F13-9EA6-14A182BF5246}" type="datetimeFigureOut">
              <a:rPr lang="el-GR" smtClean="0"/>
              <a:pPr/>
              <a:t>26/10/2015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EABE35A2-61F0-431A-8640-BD6DD47A5FF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advClick="0" advTm="10000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81FF064-DC2A-4F13-9EA6-14A182BF5246}" type="datetimeFigureOut">
              <a:rPr lang="el-GR" smtClean="0"/>
              <a:pPr/>
              <a:t>26/10/2015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E35A2-61F0-431A-8640-BD6DD47A5FF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advClick="0" advTm="10000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- Ελεύθερη σχεδίαση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- Ελεύθερη σχεδίαση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0" name="29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81FF064-DC2A-4F13-9EA6-14A182BF5246}" type="datetimeFigureOut">
              <a:rPr lang="el-GR" smtClean="0"/>
              <a:pPr/>
              <a:t>26/10/2015</a:t>
            </a:fld>
            <a:endParaRPr lang="el-GR"/>
          </a:p>
        </p:txBody>
      </p:sp>
      <p:sp>
        <p:nvSpPr>
          <p:cNvPr id="22" name="21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18" name="17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EABE35A2-61F0-431A-8640-BD6DD47A5FF9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advClick="0" advTm="10000">
    <p:wedge/>
  </p:transition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9.xml"/><Relationship Id="rId1" Type="http://schemas.openxmlformats.org/officeDocument/2006/relationships/audio" Target="file:///E:\aspra%20karavia%20ta%20oneira%20mas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0000"/>
                </a:solidFill>
              </a:rPr>
              <a:t>ΑΣ ΣΥΣΤΗΘΟΥΜΕ…</a:t>
            </a:r>
            <a:endParaRPr lang="el-GR" dirty="0">
              <a:solidFill>
                <a:srgbClr val="FF0000"/>
              </a:solidFill>
            </a:endParaRPr>
          </a:p>
        </p:txBody>
      </p:sp>
      <p:pic>
        <p:nvPicPr>
          <p:cNvPr id="7" name="6 - Θέση εικόνας" descr="αρχείο λήψης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15370" r="15370"/>
          <a:stretch>
            <a:fillRect/>
          </a:stretch>
        </p:blipFill>
        <p:spPr/>
      </p:pic>
      <p:sp>
        <p:nvSpPr>
          <p:cNvPr id="6" name="5 - Θέση κειμένου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l-GR" dirty="0" smtClean="0"/>
              <a:t>Δ’ ΤΑΞΗ ΔΗΜΟΤΙΚΟΥ ΣΧΟΛΕΙΟΥ ΑΣΤΥΠΑΛΑΙΑΣ</a:t>
            </a:r>
            <a:endParaRPr lang="el-GR" dirty="0"/>
          </a:p>
        </p:txBody>
      </p:sp>
      <p:pic>
        <p:nvPicPr>
          <p:cNvPr id="5" name="aspra karavia ta oneira ma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6804248" y="335699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3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8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Photo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7158" y="0"/>
            <a:ext cx="4849683" cy="6858000"/>
          </a:xfrm>
          <a:prstGeom prst="rect">
            <a:avLst/>
          </a:prstGeom>
        </p:spPr>
      </p:pic>
    </p:spTree>
  </p:cSld>
  <p:clrMapOvr>
    <a:masterClrMapping/>
  </p:clrMapOvr>
  <p:transition advClick="0" advTm="10000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Photo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7158" y="0"/>
            <a:ext cx="4849683" cy="6858000"/>
          </a:xfrm>
          <a:prstGeom prst="rect">
            <a:avLst/>
          </a:prstGeom>
        </p:spPr>
      </p:pic>
    </p:spTree>
  </p:cSld>
  <p:clrMapOvr>
    <a:masterClrMapping/>
  </p:clrMapOvr>
  <p:transition advClick="0" advTm="10000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Photo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7158" y="0"/>
            <a:ext cx="4849683" cy="6858000"/>
          </a:xfrm>
          <a:prstGeom prst="rect">
            <a:avLst/>
          </a:prstGeom>
        </p:spPr>
      </p:pic>
    </p:spTree>
  </p:cSld>
  <p:clrMapOvr>
    <a:masterClrMapping/>
  </p:clrMapOvr>
  <p:transition advClick="0" advTm="10000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Ph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0"/>
            <a:ext cx="484486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Photo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7158" y="0"/>
            <a:ext cx="4849683" cy="6858000"/>
          </a:xfrm>
          <a:prstGeom prst="rect">
            <a:avLst/>
          </a:prstGeom>
        </p:spPr>
      </p:pic>
    </p:spTree>
  </p:cSld>
  <p:clrMapOvr>
    <a:masterClrMapping/>
  </p:clrMapOvr>
  <p:transition advClick="0" advTm="10000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Photo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7158" y="0"/>
            <a:ext cx="4849683" cy="6858000"/>
          </a:xfrm>
          <a:prstGeom prst="rect">
            <a:avLst/>
          </a:prstGeom>
        </p:spPr>
      </p:pic>
    </p:spTree>
  </p:cSld>
  <p:clrMapOvr>
    <a:masterClrMapping/>
  </p:clrMapOvr>
  <p:transition advClick="0" advTm="10000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1340768"/>
            <a:ext cx="4370141" cy="4320480"/>
          </a:xfrm>
          <a:prstGeom prst="rect">
            <a:avLst/>
          </a:prstGeom>
        </p:spPr>
      </p:pic>
    </p:spTree>
  </p:cSld>
  <p:clrMapOvr>
    <a:masterClrMapping/>
  </p:clrMapOvr>
  <p:transition advClick="0" advTm="10000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Photo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0"/>
            <a:ext cx="5256584" cy="6858000"/>
          </a:xfrm>
          <a:prstGeom prst="rect">
            <a:avLst/>
          </a:prstGeom>
        </p:spPr>
      </p:pic>
    </p:spTree>
  </p:cSld>
  <p:clrMapOvr>
    <a:masterClrMapping/>
  </p:clrMapOvr>
  <p:transition advClick="0" advTm="10000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Photo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0"/>
            <a:ext cx="5472608" cy="6858000"/>
          </a:xfrm>
          <a:prstGeom prst="rect">
            <a:avLst/>
          </a:prstGeom>
        </p:spPr>
      </p:pic>
    </p:spTree>
  </p:cSld>
  <p:clrMapOvr>
    <a:masterClrMapping/>
  </p:clrMapOvr>
  <p:transition advClick="0" advTm="10000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Photo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0"/>
            <a:ext cx="5184576" cy="6858000"/>
          </a:xfrm>
          <a:prstGeom prst="rect">
            <a:avLst/>
          </a:prstGeom>
        </p:spPr>
      </p:pic>
    </p:spTree>
  </p:cSld>
  <p:clrMapOvr>
    <a:masterClrMapping/>
  </p:clrMapOvr>
  <p:transition advClick="0" advTm="10000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Photo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7158" y="0"/>
            <a:ext cx="4849683" cy="6858000"/>
          </a:xfrm>
          <a:prstGeom prst="rect">
            <a:avLst/>
          </a:prstGeom>
        </p:spPr>
      </p:pic>
    </p:spTree>
  </p:cSld>
  <p:clrMapOvr>
    <a:masterClrMapping/>
  </p:clrMapOvr>
  <p:transition advClick="0" advTm="10000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Photo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7158" y="0"/>
            <a:ext cx="4849683" cy="6858000"/>
          </a:xfrm>
          <a:prstGeom prst="rect">
            <a:avLst/>
          </a:prstGeom>
        </p:spPr>
      </p:pic>
    </p:spTree>
  </p:cSld>
  <p:clrMapOvr>
    <a:masterClrMapping/>
  </p:clrMapOvr>
  <p:transition advClick="0" advTm="10000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Photo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7158" y="0"/>
            <a:ext cx="4849683" cy="6858000"/>
          </a:xfrm>
          <a:prstGeom prst="rect">
            <a:avLst/>
          </a:prstGeom>
        </p:spPr>
      </p:pic>
    </p:spTree>
  </p:cSld>
  <p:clrMapOvr>
    <a:masterClrMapping/>
  </p:clrMapOvr>
  <p:transition advClick="0" advTm="10000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Photo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7158" y="0"/>
            <a:ext cx="4849683" cy="6858000"/>
          </a:xfrm>
          <a:prstGeom prst="rect">
            <a:avLst/>
          </a:prstGeom>
        </p:spPr>
      </p:pic>
    </p:spTree>
  </p:cSld>
  <p:clrMapOvr>
    <a:masterClrMapping/>
  </p:clrMapOvr>
  <p:transition advClick="0" advTm="10000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Photo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7158" y="0"/>
            <a:ext cx="4849683" cy="6858000"/>
          </a:xfrm>
          <a:prstGeom prst="rect">
            <a:avLst/>
          </a:prstGeom>
        </p:spPr>
      </p:pic>
    </p:spTree>
  </p:cSld>
  <p:clrMapOvr>
    <a:masterClrMapping/>
  </p:clrMapOvr>
  <p:transition advClick="0" advTm="10000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Τεχνικό">
  <a:themeElements>
    <a:clrScheme name="Τεχνικό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Τεχνικό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Τεχνικό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</TotalTime>
  <Words>9</Words>
  <Application>Microsoft Office PowerPoint</Application>
  <PresentationFormat>Προβολή στην οθόνη (4:3)</PresentationFormat>
  <Paragraphs>2</Paragraphs>
  <Slides>16</Slides>
  <Notes>0</Notes>
  <HiddenSlides>0</HiddenSlides>
  <MMClips>1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16</vt:i4>
      </vt:variant>
    </vt:vector>
  </HeadingPairs>
  <TitlesOfParts>
    <vt:vector size="17" baseType="lpstr">
      <vt:lpstr>Τεχνικό</vt:lpstr>
      <vt:lpstr>ΑΣ ΣΥΣΤΗΘΟΥΜΕ…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ΤΖΕΝΗ</dc:creator>
  <cp:lastModifiedBy>Δημοτικό</cp:lastModifiedBy>
  <cp:revision>24</cp:revision>
  <dcterms:created xsi:type="dcterms:W3CDTF">2015-10-23T15:25:59Z</dcterms:created>
  <dcterms:modified xsi:type="dcterms:W3CDTF">2015-10-26T08:52:42Z</dcterms:modified>
</cp:coreProperties>
</file>