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96CA3-BC13-4A21-991A-A551909B981C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0E0E-223A-42EC-925F-396BF84182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96CA3-BC13-4A21-991A-A551909B981C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0E0E-223A-42EC-925F-396BF84182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96CA3-BC13-4A21-991A-A551909B981C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0E0E-223A-42EC-925F-396BF84182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96CA3-BC13-4A21-991A-A551909B981C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0E0E-223A-42EC-925F-396BF84182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96CA3-BC13-4A21-991A-A551909B981C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0E0E-223A-42EC-925F-396BF84182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96CA3-BC13-4A21-991A-A551909B981C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0E0E-223A-42EC-925F-396BF84182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96CA3-BC13-4A21-991A-A551909B981C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0E0E-223A-42EC-925F-396BF84182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96CA3-BC13-4A21-991A-A551909B981C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0E0E-223A-42EC-925F-396BF84182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96CA3-BC13-4A21-991A-A551909B981C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0E0E-223A-42EC-925F-396BF84182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96CA3-BC13-4A21-991A-A551909B981C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0E0E-223A-42EC-925F-396BF84182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96CA3-BC13-4A21-991A-A551909B981C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0E0E-223A-42EC-925F-396BF8418237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096CA3-BC13-4A21-991A-A551909B981C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94E0E0E-223A-42EC-925F-396BF841823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2376" y="548680"/>
            <a:ext cx="7772400" cy="3100326"/>
          </a:xfrm>
        </p:spPr>
        <p:txBody>
          <a:bodyPr>
            <a:noAutofit/>
          </a:bodyPr>
          <a:lstStyle/>
          <a:p>
            <a:pPr algn="ctr"/>
            <a:r>
              <a:rPr lang="it-IT" sz="7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</a:t>
            </a:r>
            <a:r>
              <a:rPr lang="it-IT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it-IT" sz="7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Magnetism</a:t>
            </a:r>
            <a:endParaRPr lang="it-IT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it-IT" sz="3600" b="1" i="1" u="sng" dirty="0" smtClean="0"/>
              <a:t>-DANIELE COTRUFO</a:t>
            </a:r>
          </a:p>
          <a:p>
            <a:pPr algn="l"/>
            <a:r>
              <a:rPr lang="it-IT" sz="3600" b="1" i="1" u="sng" dirty="0" smtClean="0"/>
              <a:t>-SONER MUSTAFOV</a:t>
            </a:r>
            <a:br>
              <a:rPr lang="it-IT" sz="3600" b="1" i="1" u="sng" dirty="0" smtClean="0"/>
            </a:br>
            <a:r>
              <a:rPr lang="it-IT" sz="3600" b="1" i="1" u="sng" dirty="0" smtClean="0"/>
              <a:t>-THIBAULT GUERARD</a:t>
            </a:r>
            <a:endParaRPr lang="it-IT" sz="3600" b="1" i="1" u="sng" dirty="0"/>
          </a:p>
        </p:txBody>
      </p:sp>
    </p:spTree>
    <p:extLst>
      <p:ext uri="{BB962C8B-B14F-4D97-AF65-F5344CB8AC3E}">
        <p14:creationId xmlns:p14="http://schemas.microsoft.com/office/powerpoint/2010/main" val="38881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54868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Finally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seen</a:t>
            </a:r>
            <a:r>
              <a:rPr lang="it-IT" dirty="0" smtClean="0"/>
              <a:t> the BIOLOID ROBOT,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composed</a:t>
            </a:r>
            <a:r>
              <a:rPr lang="it-IT" dirty="0" smtClean="0"/>
              <a:t> by 8 </a:t>
            </a:r>
            <a:r>
              <a:rPr lang="it-IT" dirty="0" err="1" smtClean="0"/>
              <a:t>engines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77686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4104456" cy="53913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5813" y="476671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THE END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45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47667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i="1" dirty="0" smtClean="0">
                <a:solidFill>
                  <a:srgbClr val="FF0000"/>
                </a:solidFill>
                <a:latin typeface="Bauhaus 93" pitchFamily="82" charset="0"/>
              </a:rPr>
              <a:t>INTRODUCTION</a:t>
            </a:r>
            <a:endParaRPr lang="it-IT" sz="5400" b="1" i="1" dirty="0">
              <a:solidFill>
                <a:srgbClr val="FF0000"/>
              </a:solidFill>
              <a:latin typeface="Bauhaus 93" pitchFamily="8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55679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Electromagnetism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the union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between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electricity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magnetism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Electric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magnetic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fields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considering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Maxwell’s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theory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so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can be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considered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element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the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electromagnetic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field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it-IT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95784"/>
            <a:ext cx="8208911" cy="26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48356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experience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seen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magnetics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fields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work.</a:t>
            </a:r>
          </a:p>
          <a:p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of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made an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experiment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magnets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copper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cable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a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power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generator.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65791"/>
            <a:ext cx="7992888" cy="443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7544" y="47667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twisted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cable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do a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copper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coil,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put over the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magnets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particular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5492"/>
            <a:ext cx="8312526" cy="46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26390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1209379"/>
            <a:ext cx="8472941" cy="47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9552" y="54868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generator’s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flowed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the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copper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coil,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started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spin,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because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interaction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between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magnets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field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the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copper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coil’s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69290"/>
            <a:ext cx="7344816" cy="41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2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5486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saw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engines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2533" y="1784817"/>
            <a:ext cx="5504610" cy="381642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1134" y="1733598"/>
            <a:ext cx="5504610" cy="391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764704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err="1" smtClean="0"/>
              <a:t>We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have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different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kind</a:t>
            </a:r>
            <a:r>
              <a:rPr lang="it-IT" sz="2000" b="1" i="1" dirty="0" smtClean="0"/>
              <a:t> of </a:t>
            </a:r>
            <a:r>
              <a:rPr lang="it-IT" sz="2000" b="1" i="1" dirty="0" err="1" smtClean="0"/>
              <a:t>motors</a:t>
            </a:r>
            <a:r>
              <a:rPr lang="it-IT" sz="2000" b="1" i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DC Motor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  <a:p>
            <a:pPr marL="285750" indent="-285750">
              <a:buFont typeface="Arial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  <a:p>
            <a:pPr marL="285750" indent="-285750">
              <a:buFont typeface="Arial" pitchFamily="34" charset="0"/>
              <a:buChar char="•"/>
            </a:pPr>
            <a:endParaRPr lang="it-IT" dirty="0" smtClean="0"/>
          </a:p>
          <a:p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AC Motor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/>
              <a:t>Stepper</a:t>
            </a:r>
            <a:r>
              <a:rPr lang="it-IT" dirty="0" smtClean="0"/>
              <a:t> Motor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/>
              <a:t>Brushless</a:t>
            </a:r>
            <a:r>
              <a:rPr lang="it-IT" dirty="0" smtClean="0"/>
              <a:t> Motor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27" y="2996952"/>
            <a:ext cx="1201409" cy="90105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271833"/>
            <a:ext cx="1449066" cy="11131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3" y="1478653"/>
            <a:ext cx="1179700" cy="106042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93" y="4176768"/>
            <a:ext cx="792088" cy="7920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4439" y="1705335"/>
            <a:ext cx="503150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</TotalTime>
  <Words>172</Words>
  <Application>Microsoft Office PowerPoint</Application>
  <PresentationFormat>Presentazione su schermo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Astro</vt:lpstr>
      <vt:lpstr>Electricity  and Magnetism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ospite</dc:creator>
  <cp:lastModifiedBy>ospite</cp:lastModifiedBy>
  <cp:revision>8</cp:revision>
  <dcterms:created xsi:type="dcterms:W3CDTF">2015-03-31T10:19:26Z</dcterms:created>
  <dcterms:modified xsi:type="dcterms:W3CDTF">2015-03-31T11:35:56Z</dcterms:modified>
</cp:coreProperties>
</file>