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8.2.2015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PC\Desktop\images (3).jpg"/>
          <p:cNvPicPr>
            <a:picLocks noChangeAspect="1" noChangeArrowheads="1"/>
          </p:cNvPicPr>
          <p:nvPr/>
        </p:nvPicPr>
        <p:blipFill>
          <a:blip r:embed="rId2" cstate="print">
            <a:lum bright="58000" contrast="-54000"/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8194" name="Picture 2" descr="C:\Users\PC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1052736"/>
            <a:ext cx="6544211" cy="5805264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348879"/>
          </a:xfrm>
        </p:spPr>
        <p:txBody>
          <a:bodyPr>
            <a:normAutofit/>
          </a:bodyPr>
          <a:lstStyle/>
          <a:p>
            <a:r>
              <a:rPr lang="en-US" sz="7200" dirty="0" smtClean="0"/>
              <a:t>Valentine’s </a:t>
            </a:r>
            <a:br>
              <a:rPr lang="en-US" sz="7200" dirty="0" smtClean="0"/>
            </a:br>
            <a:r>
              <a:rPr lang="en-US" sz="7200" dirty="0" smtClean="0"/>
              <a:t>                          day</a:t>
            </a:r>
            <a:endParaRPr lang="bg-BG" sz="72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C\Desktop\изтеглен файл.jpg"/>
          <p:cNvPicPr>
            <a:picLocks noChangeAspect="1" noChangeArrowheads="1"/>
          </p:cNvPicPr>
          <p:nvPr/>
        </p:nvPicPr>
        <p:blipFill>
          <a:blip r:embed="rId2" cstate="print">
            <a:lum contrast="-6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Valentine's Day is a holiday celebrated on February 14 by the Catholic and Church of England . On that date, lovers express their love for each other by sending greeting cards, candy hearts. It is customary to give </a:t>
            </a:r>
            <a:r>
              <a:rPr lang="en-US" sz="3600" b="1" dirty="0" smtClean="0"/>
              <a:t>flowers</a:t>
            </a:r>
            <a:r>
              <a:rPr lang="en-US" b="1" dirty="0" smtClean="0"/>
              <a:t>.</a:t>
            </a:r>
            <a:endParaRPr lang="bg-BG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imagesg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45"/>
            <a:ext cx="9144000" cy="6861845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holiday... is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name of the festival comes from one of the two Christian martyrs named Valentine who lived in the 3rd century . Originally an old Roman Catholic holiday, it became associated with romantic love in the Middle Ages .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 this day back in the 14th century becomes a tradition to exchange love messages in the form of so-called " valentines </a:t>
            </a:r>
            <a:r>
              <a:rPr lang="en-US" sz="3200" dirty="0" smtClean="0"/>
              <a:t>“.</a:t>
            </a:r>
            <a:endParaRPr lang="bg-BG" sz="3200" dirty="0"/>
          </a:p>
        </p:txBody>
      </p:sp>
      <p:pic>
        <p:nvPicPr>
          <p:cNvPr id="5122" name="Picture 2" descr="C:\Users\P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5033808" cy="4573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Modern symbols of love are now the heart and the image of the winged Cupid .</a:t>
            </a:r>
            <a:endParaRPr lang="bg-BG" sz="3600" dirty="0"/>
          </a:p>
        </p:txBody>
      </p:sp>
      <p:pic>
        <p:nvPicPr>
          <p:cNvPr id="4098" name="Picture 2" descr="C:\Users\PC\Desktop\imagest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0648"/>
            <a:ext cx="511575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C\Desktop\images (3).jpg"/>
          <p:cNvPicPr>
            <a:picLocks noChangeAspect="1" noChangeArrowheads="1"/>
          </p:cNvPicPr>
          <p:nvPr/>
        </p:nvPicPr>
        <p:blipFill>
          <a:blip r:embed="rId2" cstate="print">
            <a:lum bright="39000" contrast="-25000"/>
          </a:blip>
          <a:srcRect/>
          <a:stretch>
            <a:fillRect/>
          </a:stretch>
        </p:blipFill>
        <p:spPr bwMode="auto">
          <a:xfrm>
            <a:off x="-11787" y="0"/>
            <a:ext cx="9155787" cy="6858000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According to the tradition of the English court in the early 17th </a:t>
            </a:r>
            <a:r>
              <a:rPr lang="en-US" b="1" dirty="0" smtClean="0"/>
              <a:t>century, </a:t>
            </a:r>
            <a:r>
              <a:rPr lang="en-US" b="1" dirty="0" smtClean="0"/>
              <a:t>Valentine's young men and women exchanged rings and </a:t>
            </a:r>
            <a:r>
              <a:rPr lang="en-US" b="1" dirty="0" smtClean="0"/>
              <a:t>candy. </a:t>
            </a:r>
            <a:r>
              <a:rPr lang="en-US" b="1" dirty="0" smtClean="0"/>
              <a:t>Any woman can go and ask the man she </a:t>
            </a:r>
            <a:r>
              <a:rPr lang="en-US" b="1" dirty="0" smtClean="0"/>
              <a:t>likes, </a:t>
            </a:r>
            <a:r>
              <a:rPr lang="en-US" b="1" dirty="0" smtClean="0"/>
              <a:t>to become her husband.</a:t>
            </a:r>
            <a:endParaRPr lang="bg-BG" b="1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 important thing is that the man has no right to refuse a </a:t>
            </a:r>
            <a:r>
              <a:rPr lang="en-US" sz="2800" b="1" dirty="0" smtClean="0"/>
              <a:t>lady. </a:t>
            </a:r>
            <a:r>
              <a:rPr lang="en-US" sz="2800" b="1" dirty="0" smtClean="0"/>
              <a:t>But if still his heart is already </a:t>
            </a:r>
            <a:r>
              <a:rPr lang="en-US" sz="2800" b="1" dirty="0" smtClean="0"/>
              <a:t>taken, </a:t>
            </a:r>
            <a:r>
              <a:rPr lang="en-US" sz="2800" b="1" dirty="0" smtClean="0"/>
              <a:t>he should give her silk </a:t>
            </a:r>
            <a:r>
              <a:rPr lang="en-US" sz="2800" b="1" dirty="0" smtClean="0"/>
              <a:t>dress.</a:t>
            </a:r>
            <a:endParaRPr lang="bg-BG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relationship between Valentine and romantic love is not mentioned in any early historical </a:t>
            </a:r>
            <a:r>
              <a:rPr lang="en-US" dirty="0" smtClean="0"/>
              <a:t>document, </a:t>
            </a:r>
            <a:r>
              <a:rPr lang="en-US" dirty="0" smtClean="0"/>
              <a:t>and is considered merely a </a:t>
            </a:r>
            <a:r>
              <a:rPr lang="en-US" dirty="0" smtClean="0"/>
              <a:t>legend. </a:t>
            </a:r>
            <a:r>
              <a:rPr lang="en-US" dirty="0" smtClean="0"/>
              <a:t>First Valentine's Day is named in commemoration of February 14 by Pope </a:t>
            </a:r>
            <a:r>
              <a:rPr lang="en-US" dirty="0" err="1" smtClean="0"/>
              <a:t>Gelasius</a:t>
            </a:r>
            <a:r>
              <a:rPr lang="en-US" dirty="0" smtClean="0"/>
              <a:t> </a:t>
            </a:r>
            <a:r>
              <a:rPr lang="en-US" dirty="0" smtClean="0"/>
              <a:t>I.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050" name="Picture 2" descr="C:\Users\PC\Desktop\th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45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C\Desktop\Без имеsdsd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3413" y="47625"/>
            <a:ext cx="11915776" cy="7486650"/>
          </a:xfrm>
          <a:prstGeom prst="rect">
            <a:avLst/>
          </a:prstGeom>
          <a:noFill/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 </a:t>
            </a:r>
            <a:r>
              <a:rPr lang="en-US" dirty="0" smtClean="0"/>
              <a:t>made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Sava </a:t>
            </a:r>
            <a:r>
              <a:rPr lang="en-US" dirty="0" err="1" smtClean="0"/>
              <a:t>Savov</a:t>
            </a:r>
            <a:r>
              <a:rPr lang="en-US" dirty="0" smtClean="0"/>
              <a:t> Xv class.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          </a:t>
            </a:r>
            <a:r>
              <a:rPr lang="en-US" sz="5400" dirty="0" smtClean="0"/>
              <a:t>applause please!</a:t>
            </a:r>
            <a:endParaRPr lang="en-US" sz="5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155</Words>
  <Application>Microsoft Office PowerPoint</Application>
  <PresentationFormat>Презентация на цял екран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Office тема</vt:lpstr>
      <vt:lpstr>Valentine’s                            day</vt:lpstr>
      <vt:lpstr>Слайд 2</vt:lpstr>
      <vt:lpstr>The holiday... is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5</cp:revision>
  <dcterms:created xsi:type="dcterms:W3CDTF">2015-02-08T11:18:22Z</dcterms:created>
  <dcterms:modified xsi:type="dcterms:W3CDTF">2015-02-08T12:08:41Z</dcterms:modified>
</cp:coreProperties>
</file>