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0" r:id="rId6"/>
    <p:sldId id="261" r:id="rId7"/>
    <p:sldId id="262" r:id="rId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pl-PL" smtClean="0"/>
              <a:t>Kliknij, aby edytować styl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7" name="Date Placeholder 6"/>
          <p:cNvSpPr>
            <a:spLocks noGrp="1"/>
          </p:cNvSpPr>
          <p:nvPr>
            <p:ph type="dt" sz="half" idx="10"/>
          </p:nvPr>
        </p:nvSpPr>
        <p:spPr/>
        <p:txBody>
          <a:bodyPr/>
          <a:lstStyle/>
          <a:p>
            <a:fld id="{BE02091B-EBD4-4350-9F0A-DB21FB470C22}" type="datetimeFigureOut">
              <a:rPr lang="pl-PL" smtClean="0"/>
              <a:t>2017-04-30</a:t>
            </a:fld>
            <a:endParaRPr lang="pl-PL"/>
          </a:p>
        </p:txBody>
      </p:sp>
      <p:sp>
        <p:nvSpPr>
          <p:cNvPr id="8" name="Slide Number Placeholder 7"/>
          <p:cNvSpPr>
            <a:spLocks noGrp="1"/>
          </p:cNvSpPr>
          <p:nvPr>
            <p:ph type="sldNum" sz="quarter" idx="11"/>
          </p:nvPr>
        </p:nvSpPr>
        <p:spPr/>
        <p:txBody>
          <a:bodyPr/>
          <a:lstStyle/>
          <a:p>
            <a:fld id="{D1ADCE1F-C592-4D15-A1FA-52DFFCC4879C}" type="slidenum">
              <a:rPr lang="pl-PL" smtClean="0"/>
              <a:t>‹#›</a:t>
            </a:fld>
            <a:endParaRPr lang="pl-PL"/>
          </a:p>
        </p:txBody>
      </p:sp>
      <p:sp>
        <p:nvSpPr>
          <p:cNvPr id="9" name="Footer Placeholder 8"/>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BE02091B-EBD4-4350-9F0A-DB21FB470C22}" type="datetimeFigureOut">
              <a:rPr lang="pl-PL" smtClean="0"/>
              <a:t>2017-04-30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1ADCE1F-C592-4D15-A1FA-52DFFCC4879C}"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BE02091B-EBD4-4350-9F0A-DB21FB470C22}" type="datetimeFigureOut">
              <a:rPr lang="pl-PL" smtClean="0"/>
              <a:t>2017-04-30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1ADCE1F-C592-4D15-A1FA-52DFFCC4879C}"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4" name="Date Placeholder 3"/>
          <p:cNvSpPr>
            <a:spLocks noGrp="1"/>
          </p:cNvSpPr>
          <p:nvPr>
            <p:ph type="dt" sz="half" idx="10"/>
          </p:nvPr>
        </p:nvSpPr>
        <p:spPr/>
        <p:txBody>
          <a:bodyPr/>
          <a:lstStyle/>
          <a:p>
            <a:fld id="{BE02091B-EBD4-4350-9F0A-DB21FB470C22}" type="datetimeFigureOut">
              <a:rPr lang="pl-PL" smtClean="0"/>
              <a:t>2017-04-30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1ADCE1F-C592-4D15-A1FA-52DFFCC4879C}"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l-PL" smtClean="0"/>
              <a:t>Kliknij, aby edytować styl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E02091B-EBD4-4350-9F0A-DB21FB470C22}" type="datetimeFigureOut">
              <a:rPr lang="pl-PL" smtClean="0"/>
              <a:t>2017-04-30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1ADCE1F-C592-4D15-A1FA-52DFFCC4879C}" type="slidenum">
              <a:rPr lang="pl-PL" smtClean="0"/>
              <a:t>‹#›</a:t>
            </a:fld>
            <a:endParaRPr lang="pl-PL"/>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5" name="Date Placeholder 4"/>
          <p:cNvSpPr>
            <a:spLocks noGrp="1"/>
          </p:cNvSpPr>
          <p:nvPr>
            <p:ph type="dt" sz="half" idx="10"/>
          </p:nvPr>
        </p:nvSpPr>
        <p:spPr/>
        <p:txBody>
          <a:bodyPr/>
          <a:lstStyle/>
          <a:p>
            <a:fld id="{BE02091B-EBD4-4350-9F0A-DB21FB470C22}" type="datetimeFigureOut">
              <a:rPr lang="pl-PL" smtClean="0"/>
              <a:t>2017-04-30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1ADCE1F-C592-4D15-A1FA-52DFFCC4879C}" type="slidenum">
              <a:rPr lang="pl-PL" smtClean="0"/>
              <a:t>‹#›</a:t>
            </a:fld>
            <a:endParaRPr lang="pl-PL"/>
          </a:p>
        </p:txBody>
      </p:sp>
      <p:sp>
        <p:nvSpPr>
          <p:cNvPr id="9" name="Content Placeholder 8"/>
          <p:cNvSpPr>
            <a:spLocks noGrp="1"/>
          </p:cNvSpPr>
          <p:nvPr>
            <p:ph sz="quarter" idx="13"/>
          </p:nvPr>
        </p:nvSpPr>
        <p:spPr>
          <a:xfrm>
            <a:off x="365760" y="1600200"/>
            <a:ext cx="4041648" cy="452628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7" name="Date Placeholder 6"/>
          <p:cNvSpPr>
            <a:spLocks noGrp="1"/>
          </p:cNvSpPr>
          <p:nvPr>
            <p:ph type="dt" sz="half" idx="10"/>
          </p:nvPr>
        </p:nvSpPr>
        <p:spPr/>
        <p:txBody>
          <a:bodyPr/>
          <a:lstStyle/>
          <a:p>
            <a:fld id="{BE02091B-EBD4-4350-9F0A-DB21FB470C22}" type="datetimeFigureOut">
              <a:rPr lang="pl-PL" smtClean="0"/>
              <a:t>2017-04-30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1ADCE1F-C592-4D15-A1FA-52DFFCC4879C}" type="slidenum">
              <a:rPr lang="pl-PL" smtClean="0"/>
              <a:t>‹#›</a:t>
            </a:fld>
            <a:endParaRPr lang="pl-PL"/>
          </a:p>
        </p:txBody>
      </p:sp>
      <p:sp>
        <p:nvSpPr>
          <p:cNvPr id="11" name="Content Placeholder 10"/>
          <p:cNvSpPr>
            <a:spLocks noGrp="1"/>
          </p:cNvSpPr>
          <p:nvPr>
            <p:ph sz="quarter" idx="13"/>
          </p:nvPr>
        </p:nvSpPr>
        <p:spPr>
          <a:xfrm>
            <a:off x="457200" y="2212848"/>
            <a:ext cx="4041648" cy="391363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BE02091B-EBD4-4350-9F0A-DB21FB470C22}" type="datetimeFigureOut">
              <a:rPr lang="pl-PL" smtClean="0"/>
              <a:t>2017-04-30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1ADCE1F-C592-4D15-A1FA-52DFFCC4879C}"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2091B-EBD4-4350-9F0A-DB21FB470C22}" type="datetimeFigureOut">
              <a:rPr lang="pl-PL" smtClean="0"/>
              <a:t>2017-04-30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1ADCE1F-C592-4D15-A1FA-52DFFCC4879C}"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pl-PL" smtClean="0"/>
              <a:t>Kliknij, aby edytować styl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E02091B-EBD4-4350-9F0A-DB21FB470C22}" type="datetimeFigureOut">
              <a:rPr lang="pl-PL" smtClean="0"/>
              <a:t>2017-04-30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1ADCE1F-C592-4D15-A1FA-52DFFCC4879C}"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pl-PL" smtClean="0"/>
              <a:t>Kliknij, aby edytować styl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E02091B-EBD4-4350-9F0A-DB21FB470C22}" type="datetimeFigureOut">
              <a:rPr lang="pl-PL" smtClean="0"/>
              <a:t>2017-04-30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1ADCE1F-C592-4D15-A1FA-52DFFCC4879C}"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pl-PL" smtClean="0"/>
              <a:t>Kliknij, aby edytować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E02091B-EBD4-4350-9F0A-DB21FB470C22}" type="datetimeFigureOut">
              <a:rPr lang="pl-PL" smtClean="0"/>
              <a:t>2017-04-30</a:t>
            </a:fld>
            <a:endParaRPr lang="pl-PL"/>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pl-PL"/>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1ADCE1F-C592-4D15-A1FA-52DFFCC4879C}" type="slidenum">
              <a:rPr lang="pl-PL" smtClean="0"/>
              <a:t>‹#›</a:t>
            </a:fld>
            <a:endParaRPr lang="pl-PL"/>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sia.Pawełek.000\AppData\Local\Microsoft\Windows\Temporary Internet Files\Content.IE5\8N569CZ9\mixed-veg-1441186038Ai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0945"/>
            <a:ext cx="8755458" cy="6416109"/>
          </a:xfrm>
          <a:prstGeom prst="rect">
            <a:avLst/>
          </a:prstGeom>
          <a:noFill/>
          <a:extLst>
            <a:ext uri="{909E8E84-426E-40DD-AFC4-6F175D3DCCD1}">
              <a14:hiddenFill xmlns:a14="http://schemas.microsoft.com/office/drawing/2010/main">
                <a:solidFill>
                  <a:srgbClr val="FFFFFF"/>
                </a:solidFill>
              </a14:hiddenFill>
            </a:ext>
          </a:extLst>
        </p:spPr>
      </p:pic>
      <p:sp>
        <p:nvSpPr>
          <p:cNvPr id="3" name="Podtytuł 2"/>
          <p:cNvSpPr>
            <a:spLocks noGrp="1"/>
          </p:cNvSpPr>
          <p:nvPr>
            <p:ph type="subTitle" idx="1"/>
          </p:nvPr>
        </p:nvSpPr>
        <p:spPr>
          <a:xfrm>
            <a:off x="1587624" y="4653136"/>
            <a:ext cx="6800800" cy="2095128"/>
          </a:xfrm>
        </p:spPr>
        <p:txBody>
          <a:bodyPr/>
          <a:lstStyle/>
          <a:p>
            <a:pPr algn="r"/>
            <a:r>
              <a:rPr lang="pl-PL" b="1" dirty="0" smtClean="0">
                <a:solidFill>
                  <a:schemeClr val="tx1"/>
                </a:solidFill>
              </a:rPr>
              <a:t>Kasia Mackiewicz</a:t>
            </a:r>
          </a:p>
          <a:p>
            <a:pPr algn="r"/>
            <a:r>
              <a:rPr lang="pl-PL" b="1" dirty="0" smtClean="0">
                <a:solidFill>
                  <a:schemeClr val="tx1"/>
                </a:solidFill>
              </a:rPr>
              <a:t>Zuzia Łotysz</a:t>
            </a:r>
          </a:p>
          <a:p>
            <a:r>
              <a:rPr lang="pl-PL" b="1" dirty="0" smtClean="0">
                <a:solidFill>
                  <a:schemeClr val="tx1"/>
                </a:solidFill>
              </a:rPr>
              <a:t>                                                             II C</a:t>
            </a:r>
          </a:p>
        </p:txBody>
      </p:sp>
      <p:sp>
        <p:nvSpPr>
          <p:cNvPr id="5" name="Prostokąt 4"/>
          <p:cNvSpPr/>
          <p:nvPr/>
        </p:nvSpPr>
        <p:spPr>
          <a:xfrm>
            <a:off x="2173460" y="1425550"/>
            <a:ext cx="4797083" cy="923330"/>
          </a:xfrm>
          <a:prstGeom prst="rect">
            <a:avLst/>
          </a:prstGeom>
          <a:noFill/>
        </p:spPr>
        <p:txBody>
          <a:bodyPr wrap="none" lIns="91440" tIns="45720" rIns="91440" bIns="45720">
            <a:spAutoFit/>
          </a:bodyPr>
          <a:lstStyle/>
          <a:p>
            <a:pPr algn="ctr"/>
            <a:r>
              <a:rPr lang="pl-PL"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VEGETABLES</a:t>
            </a:r>
            <a:endParaRPr lang="pl-PL"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5131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18864" y="-259432"/>
            <a:ext cx="8229600" cy="1600200"/>
          </a:xfrm>
        </p:spPr>
        <p:txBody>
          <a:bodyPr/>
          <a:lstStyle/>
          <a:p>
            <a:r>
              <a:rPr lang="pl-PL" dirty="0" err="1" smtClean="0"/>
              <a:t>Vegetables</a:t>
            </a:r>
            <a:r>
              <a:rPr lang="pl-PL" dirty="0" smtClean="0"/>
              <a:t> </a:t>
            </a:r>
            <a:endParaRPr lang="pl-PL" dirty="0"/>
          </a:p>
        </p:txBody>
      </p:sp>
      <p:sp>
        <p:nvSpPr>
          <p:cNvPr id="3" name="Symbol zastępczy zawartości 2"/>
          <p:cNvSpPr>
            <a:spLocks noGrp="1"/>
          </p:cNvSpPr>
          <p:nvPr>
            <p:ph idx="1"/>
          </p:nvPr>
        </p:nvSpPr>
        <p:spPr>
          <a:xfrm>
            <a:off x="457200" y="1556792"/>
            <a:ext cx="8229600" cy="4525963"/>
          </a:xfrm>
        </p:spPr>
        <p:txBody>
          <a:bodyPr>
            <a:normAutofit/>
          </a:bodyPr>
          <a:lstStyle/>
          <a:p>
            <a:r>
              <a:rPr lang="en-US" dirty="0">
                <a:solidFill>
                  <a:schemeClr val="tx1"/>
                </a:solidFill>
              </a:rPr>
              <a:t>In everyday usage, a vegetable is any part of a plant that is consumed by humans as food as part of a meal. The term vegetable is somewhat arbitrary, and largely defined through culinary and cultural tradition. It </a:t>
            </a:r>
            <a:r>
              <a:rPr lang="en-US" dirty="0" smtClean="0">
                <a:solidFill>
                  <a:schemeClr val="tx1"/>
                </a:solidFill>
              </a:rPr>
              <a:t>normally excludes</a:t>
            </a:r>
            <a:r>
              <a:rPr lang="pl-PL" dirty="0" smtClean="0">
                <a:solidFill>
                  <a:schemeClr val="tx1"/>
                </a:solidFill>
              </a:rPr>
              <a:t> </a:t>
            </a:r>
            <a:r>
              <a:rPr lang="en-US" dirty="0" smtClean="0">
                <a:solidFill>
                  <a:schemeClr val="tx1"/>
                </a:solidFill>
              </a:rPr>
              <a:t>other </a:t>
            </a:r>
            <a:r>
              <a:rPr lang="en-US" dirty="0">
                <a:solidFill>
                  <a:schemeClr val="tx1"/>
                </a:solidFill>
              </a:rPr>
              <a:t>food derived from plants such as fruits, nuts, and cereal grains, but includes seeds such as pulses. The original meaning of the word vegetable, still used in biology, was to describe all types of plant, as in the terms "vegetable kingdom" and "vegetable matter".</a:t>
            </a:r>
            <a:endParaRPr lang="pl-PL" dirty="0">
              <a:solidFill>
                <a:schemeClr val="tx1"/>
              </a:solidFill>
            </a:endParaRPr>
          </a:p>
        </p:txBody>
      </p:sp>
      <p:pic>
        <p:nvPicPr>
          <p:cNvPr id="9" name="Picture 5" descr="C:\Users\Kasia.Pawełek.000\AppData\Local\Microsoft\Windows\Temporary Internet Files\Content.IE5\H5WYYO3F\0015_warzywa_201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3" y="3310880"/>
            <a:ext cx="4712993" cy="31215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Kasia.Pawełek.000\AppData\Local\Microsoft\Windows\Temporary Internet Files\Content.IE5\WC1F5T9Y\panier-bio_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09119"/>
            <a:ext cx="4194043" cy="3145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04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5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459432"/>
            <a:ext cx="8229600" cy="1600200"/>
          </a:xfrm>
        </p:spPr>
        <p:txBody>
          <a:bodyPr/>
          <a:lstStyle/>
          <a:p>
            <a:r>
              <a:rPr lang="pl-PL" dirty="0" err="1" smtClean="0"/>
              <a:t>Why</a:t>
            </a:r>
            <a:r>
              <a:rPr lang="pl-PL" dirty="0" smtClean="0"/>
              <a:t> </a:t>
            </a:r>
            <a:r>
              <a:rPr lang="pl-PL" dirty="0" err="1" smtClean="0"/>
              <a:t>should</a:t>
            </a:r>
            <a:r>
              <a:rPr lang="pl-PL" dirty="0" smtClean="0"/>
              <a:t> we </a:t>
            </a:r>
            <a:r>
              <a:rPr lang="pl-PL" dirty="0" err="1" smtClean="0"/>
              <a:t>eat</a:t>
            </a:r>
            <a:r>
              <a:rPr lang="pl-PL" dirty="0" smtClean="0"/>
              <a:t> </a:t>
            </a:r>
            <a:r>
              <a:rPr lang="pl-PL" dirty="0" err="1" smtClean="0"/>
              <a:t>vegetables</a:t>
            </a:r>
            <a:r>
              <a:rPr lang="pl-PL" dirty="0" smtClean="0"/>
              <a:t> </a:t>
            </a:r>
            <a:r>
              <a:rPr lang="pl-PL" dirty="0" smtClean="0"/>
              <a:t>?</a:t>
            </a:r>
            <a:endParaRPr lang="pl-PL" dirty="0"/>
          </a:p>
        </p:txBody>
      </p:sp>
      <p:sp>
        <p:nvSpPr>
          <p:cNvPr id="3" name="Symbol zastępczy zawartości 2"/>
          <p:cNvSpPr>
            <a:spLocks noGrp="1"/>
          </p:cNvSpPr>
          <p:nvPr>
            <p:ph idx="1"/>
          </p:nvPr>
        </p:nvSpPr>
        <p:spPr>
          <a:xfrm>
            <a:off x="457200" y="1556792"/>
            <a:ext cx="8229600" cy="4525963"/>
          </a:xfrm>
        </p:spPr>
        <p:txBody>
          <a:bodyPr/>
          <a:lstStyle/>
          <a:p>
            <a:r>
              <a:rPr lang="en-US" dirty="0">
                <a:solidFill>
                  <a:schemeClr val="tx1"/>
                </a:solidFill>
              </a:rPr>
              <a:t>You need to eat vegetables everyday because you simply cannot find another food group that is as perfectly matched to our everyday human needs as vegetables! Vegetables fit us like a glove. From so many different perspectives, the nature of vegetables and the nature of human health are matched up in a way that simply cannot be duplicated by other food groups, including fruits, legumes, nuts and seeds, grains, </a:t>
            </a:r>
            <a:r>
              <a:rPr lang="en-US" dirty="0" err="1">
                <a:solidFill>
                  <a:schemeClr val="tx1"/>
                </a:solidFill>
              </a:rPr>
              <a:t>seafoods</a:t>
            </a:r>
            <a:r>
              <a:rPr lang="en-US" dirty="0">
                <a:solidFill>
                  <a:schemeClr val="tx1"/>
                </a:solidFill>
              </a:rPr>
              <a:t>, or poultry and meats. </a:t>
            </a:r>
            <a:endParaRPr lang="pl-PL"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140968"/>
            <a:ext cx="5723545" cy="324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barn(inVertical)">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8600"/>
            <a:ext cx="8229600" cy="1600200"/>
          </a:xfrm>
        </p:spPr>
        <p:txBody>
          <a:bodyPr/>
          <a:lstStyle/>
          <a:p>
            <a:r>
              <a:rPr lang="pl-PL" dirty="0" err="1" smtClean="0"/>
              <a:t>What</a:t>
            </a:r>
            <a:r>
              <a:rPr lang="pl-PL" dirty="0" smtClean="0"/>
              <a:t> </a:t>
            </a:r>
            <a:r>
              <a:rPr lang="pl-PL" dirty="0" err="1" smtClean="0"/>
              <a:t>can</a:t>
            </a:r>
            <a:r>
              <a:rPr lang="pl-PL" dirty="0" smtClean="0"/>
              <a:t> we </a:t>
            </a:r>
            <a:r>
              <a:rPr lang="pl-PL" dirty="0" err="1" smtClean="0"/>
              <a:t>find</a:t>
            </a:r>
            <a:r>
              <a:rPr lang="pl-PL" dirty="0" smtClean="0"/>
              <a:t> in </a:t>
            </a:r>
            <a:r>
              <a:rPr lang="pl-PL" dirty="0" err="1"/>
              <a:t>V</a:t>
            </a:r>
            <a:r>
              <a:rPr lang="pl-PL" dirty="0" err="1" smtClean="0"/>
              <a:t>egetables</a:t>
            </a:r>
            <a:r>
              <a:rPr lang="pl-PL" dirty="0" smtClean="0"/>
              <a:t> ? </a:t>
            </a:r>
            <a:endParaRPr lang="pl-PL" dirty="0"/>
          </a:p>
        </p:txBody>
      </p:sp>
      <p:sp>
        <p:nvSpPr>
          <p:cNvPr id="3" name="Symbol zastępczy zawartości 2"/>
          <p:cNvSpPr>
            <a:spLocks noGrp="1"/>
          </p:cNvSpPr>
          <p:nvPr>
            <p:ph idx="1"/>
          </p:nvPr>
        </p:nvSpPr>
        <p:spPr>
          <a:xfrm>
            <a:off x="457200" y="1711349"/>
            <a:ext cx="8229600" cy="4525963"/>
          </a:xfrm>
        </p:spPr>
        <p:txBody>
          <a:bodyPr/>
          <a:lstStyle/>
          <a:p>
            <a:r>
              <a:rPr lang="pl-PL" dirty="0" smtClean="0">
                <a:solidFill>
                  <a:schemeClr val="tx1"/>
                </a:solidFill>
              </a:rPr>
              <a:t>V</a:t>
            </a:r>
            <a:r>
              <a:rPr lang="en-US" dirty="0" err="1" smtClean="0">
                <a:solidFill>
                  <a:schemeClr val="tx1"/>
                </a:solidFill>
              </a:rPr>
              <a:t>egetables</a:t>
            </a:r>
            <a:r>
              <a:rPr lang="en-US" dirty="0" smtClean="0">
                <a:solidFill>
                  <a:schemeClr val="tx1"/>
                </a:solidFill>
              </a:rPr>
              <a:t> </a:t>
            </a:r>
            <a:r>
              <a:rPr lang="en-US" dirty="0">
                <a:solidFill>
                  <a:schemeClr val="tx1"/>
                </a:solidFill>
              </a:rPr>
              <a:t>should be an important part of your daily diet. They are naturally good and contain </a:t>
            </a:r>
            <a:r>
              <a:rPr lang="en-US" b="1" dirty="0">
                <a:solidFill>
                  <a:schemeClr val="tx1"/>
                </a:solidFill>
              </a:rPr>
              <a:t>vitamins and minerals </a:t>
            </a:r>
            <a:r>
              <a:rPr lang="en-US" dirty="0">
                <a:solidFill>
                  <a:schemeClr val="tx1"/>
                </a:solidFill>
              </a:rPr>
              <a:t>that can help to keep you healthy. They can also help protect against some diseases.</a:t>
            </a:r>
          </a:p>
          <a:p>
            <a:endParaRPr lang="pl-PL" dirty="0">
              <a:solidFill>
                <a:schemeClr val="tx1"/>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356992"/>
            <a:ext cx="324036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837190"/>
            <a:ext cx="3927758" cy="2749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14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wipe(down)">
                                      <p:cBhvr>
                                        <p:cTn id="17" dur="580">
                                          <p:stCondLst>
                                            <p:cond delay="0"/>
                                          </p:stCondLst>
                                        </p:cTn>
                                        <p:tgtEl>
                                          <p:spTgt spid="4099"/>
                                        </p:tgtEl>
                                      </p:cBhvr>
                                    </p:animEffect>
                                    <p:anim calcmode="lin" valueType="num">
                                      <p:cBhvr>
                                        <p:cTn id="18"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23" dur="26">
                                          <p:stCondLst>
                                            <p:cond delay="650"/>
                                          </p:stCondLst>
                                        </p:cTn>
                                        <p:tgtEl>
                                          <p:spTgt spid="4099"/>
                                        </p:tgtEl>
                                      </p:cBhvr>
                                      <p:to x="100000" y="60000"/>
                                    </p:animScale>
                                    <p:animScale>
                                      <p:cBhvr>
                                        <p:cTn id="24" dur="166" decel="50000">
                                          <p:stCondLst>
                                            <p:cond delay="676"/>
                                          </p:stCondLst>
                                        </p:cTn>
                                        <p:tgtEl>
                                          <p:spTgt spid="4099"/>
                                        </p:tgtEl>
                                      </p:cBhvr>
                                      <p:to x="100000" y="100000"/>
                                    </p:animScale>
                                    <p:animScale>
                                      <p:cBhvr>
                                        <p:cTn id="25" dur="26">
                                          <p:stCondLst>
                                            <p:cond delay="1312"/>
                                          </p:stCondLst>
                                        </p:cTn>
                                        <p:tgtEl>
                                          <p:spTgt spid="4099"/>
                                        </p:tgtEl>
                                      </p:cBhvr>
                                      <p:to x="100000" y="80000"/>
                                    </p:animScale>
                                    <p:animScale>
                                      <p:cBhvr>
                                        <p:cTn id="26" dur="166" decel="50000">
                                          <p:stCondLst>
                                            <p:cond delay="1338"/>
                                          </p:stCondLst>
                                        </p:cTn>
                                        <p:tgtEl>
                                          <p:spTgt spid="4099"/>
                                        </p:tgtEl>
                                      </p:cBhvr>
                                      <p:to x="100000" y="100000"/>
                                    </p:animScale>
                                    <p:animScale>
                                      <p:cBhvr>
                                        <p:cTn id="27" dur="26">
                                          <p:stCondLst>
                                            <p:cond delay="1642"/>
                                          </p:stCondLst>
                                        </p:cTn>
                                        <p:tgtEl>
                                          <p:spTgt spid="4099"/>
                                        </p:tgtEl>
                                      </p:cBhvr>
                                      <p:to x="100000" y="90000"/>
                                    </p:animScale>
                                    <p:animScale>
                                      <p:cBhvr>
                                        <p:cTn id="28" dur="166" decel="50000">
                                          <p:stCondLst>
                                            <p:cond delay="1668"/>
                                          </p:stCondLst>
                                        </p:cTn>
                                        <p:tgtEl>
                                          <p:spTgt spid="4099"/>
                                        </p:tgtEl>
                                      </p:cBhvr>
                                      <p:to x="100000" y="100000"/>
                                    </p:animScale>
                                    <p:animScale>
                                      <p:cBhvr>
                                        <p:cTn id="29" dur="26">
                                          <p:stCondLst>
                                            <p:cond delay="1808"/>
                                          </p:stCondLst>
                                        </p:cTn>
                                        <p:tgtEl>
                                          <p:spTgt spid="4099"/>
                                        </p:tgtEl>
                                      </p:cBhvr>
                                      <p:to x="100000" y="95000"/>
                                    </p:animScale>
                                    <p:animScale>
                                      <p:cBhvr>
                                        <p:cTn id="30" dur="166" decel="50000">
                                          <p:stCondLst>
                                            <p:cond delay="1834"/>
                                          </p:stCondLst>
                                        </p:cTn>
                                        <p:tgtEl>
                                          <p:spTgt spid="4099"/>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4100"/>
                                        </p:tgtEl>
                                        <p:attrNameLst>
                                          <p:attrName>style.visibility</p:attrName>
                                        </p:attrNameLst>
                                      </p:cBhvr>
                                      <p:to>
                                        <p:strVal val="visible"/>
                                      </p:to>
                                    </p:set>
                                    <p:animEffect transition="in" filter="wipe(down)">
                                      <p:cBhvr>
                                        <p:cTn id="35" dur="580">
                                          <p:stCondLst>
                                            <p:cond delay="0"/>
                                          </p:stCondLst>
                                        </p:cTn>
                                        <p:tgtEl>
                                          <p:spTgt spid="4100"/>
                                        </p:tgtEl>
                                      </p:cBhvr>
                                    </p:animEffect>
                                    <p:anim calcmode="lin" valueType="num">
                                      <p:cBhvr>
                                        <p:cTn id="36"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41" dur="26">
                                          <p:stCondLst>
                                            <p:cond delay="650"/>
                                          </p:stCondLst>
                                        </p:cTn>
                                        <p:tgtEl>
                                          <p:spTgt spid="4100"/>
                                        </p:tgtEl>
                                      </p:cBhvr>
                                      <p:to x="100000" y="60000"/>
                                    </p:animScale>
                                    <p:animScale>
                                      <p:cBhvr>
                                        <p:cTn id="42" dur="166" decel="50000">
                                          <p:stCondLst>
                                            <p:cond delay="676"/>
                                          </p:stCondLst>
                                        </p:cTn>
                                        <p:tgtEl>
                                          <p:spTgt spid="4100"/>
                                        </p:tgtEl>
                                      </p:cBhvr>
                                      <p:to x="100000" y="100000"/>
                                    </p:animScale>
                                    <p:animScale>
                                      <p:cBhvr>
                                        <p:cTn id="43" dur="26">
                                          <p:stCondLst>
                                            <p:cond delay="1312"/>
                                          </p:stCondLst>
                                        </p:cTn>
                                        <p:tgtEl>
                                          <p:spTgt spid="4100"/>
                                        </p:tgtEl>
                                      </p:cBhvr>
                                      <p:to x="100000" y="80000"/>
                                    </p:animScale>
                                    <p:animScale>
                                      <p:cBhvr>
                                        <p:cTn id="44" dur="166" decel="50000">
                                          <p:stCondLst>
                                            <p:cond delay="1338"/>
                                          </p:stCondLst>
                                        </p:cTn>
                                        <p:tgtEl>
                                          <p:spTgt spid="4100"/>
                                        </p:tgtEl>
                                      </p:cBhvr>
                                      <p:to x="100000" y="100000"/>
                                    </p:animScale>
                                    <p:animScale>
                                      <p:cBhvr>
                                        <p:cTn id="45" dur="26">
                                          <p:stCondLst>
                                            <p:cond delay="1642"/>
                                          </p:stCondLst>
                                        </p:cTn>
                                        <p:tgtEl>
                                          <p:spTgt spid="4100"/>
                                        </p:tgtEl>
                                      </p:cBhvr>
                                      <p:to x="100000" y="90000"/>
                                    </p:animScale>
                                    <p:animScale>
                                      <p:cBhvr>
                                        <p:cTn id="46" dur="166" decel="50000">
                                          <p:stCondLst>
                                            <p:cond delay="1668"/>
                                          </p:stCondLst>
                                        </p:cTn>
                                        <p:tgtEl>
                                          <p:spTgt spid="4100"/>
                                        </p:tgtEl>
                                      </p:cBhvr>
                                      <p:to x="100000" y="100000"/>
                                    </p:animScale>
                                    <p:animScale>
                                      <p:cBhvr>
                                        <p:cTn id="47" dur="26">
                                          <p:stCondLst>
                                            <p:cond delay="1808"/>
                                          </p:stCondLst>
                                        </p:cTn>
                                        <p:tgtEl>
                                          <p:spTgt spid="4100"/>
                                        </p:tgtEl>
                                      </p:cBhvr>
                                      <p:to x="100000" y="95000"/>
                                    </p:animScale>
                                    <p:animScale>
                                      <p:cBhvr>
                                        <p:cTn id="48" dur="166" decel="50000">
                                          <p:stCondLst>
                                            <p:cond delay="1834"/>
                                          </p:stCondLst>
                                        </p:cTn>
                                        <p:tgtEl>
                                          <p:spTgt spid="410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87424"/>
            <a:ext cx="8229600" cy="1600200"/>
          </a:xfrm>
        </p:spPr>
        <p:txBody>
          <a:bodyPr/>
          <a:lstStyle/>
          <a:p>
            <a:r>
              <a:rPr lang="pl-PL" dirty="0" err="1" smtClean="0"/>
              <a:t>Let’s</a:t>
            </a:r>
            <a:r>
              <a:rPr lang="pl-PL" dirty="0" smtClean="0"/>
              <a:t> </a:t>
            </a:r>
            <a:r>
              <a:rPr lang="pl-PL" dirty="0" err="1" smtClean="0"/>
              <a:t>eat</a:t>
            </a:r>
            <a:r>
              <a:rPr lang="pl-PL" dirty="0" smtClean="0"/>
              <a:t> </a:t>
            </a:r>
            <a:r>
              <a:rPr lang="pl-PL" dirty="0" err="1" smtClean="0"/>
              <a:t>Vegetables</a:t>
            </a:r>
            <a:r>
              <a:rPr lang="pl-PL" dirty="0" smtClean="0"/>
              <a:t>  </a:t>
            </a:r>
            <a:endParaRPr lang="pl-PL" dirty="0"/>
          </a:p>
        </p:txBody>
      </p:sp>
      <p:sp>
        <p:nvSpPr>
          <p:cNvPr id="3" name="Symbol zastępczy zawartości 2"/>
          <p:cNvSpPr>
            <a:spLocks noGrp="1"/>
          </p:cNvSpPr>
          <p:nvPr>
            <p:ph idx="1"/>
          </p:nvPr>
        </p:nvSpPr>
        <p:spPr/>
        <p:txBody>
          <a:bodyPr>
            <a:normAutofit lnSpcReduction="10000"/>
          </a:bodyPr>
          <a:lstStyle/>
          <a:p>
            <a:pPr marL="0" indent="0">
              <a:buNone/>
            </a:pPr>
            <a:r>
              <a:rPr lang="pl-PL" dirty="0" smtClean="0"/>
              <a:t> </a:t>
            </a:r>
            <a:r>
              <a:rPr lang="pl-PL" dirty="0">
                <a:solidFill>
                  <a:schemeClr val="tx1"/>
                </a:solidFill>
              </a:rPr>
              <a:t> </a:t>
            </a:r>
            <a:r>
              <a:rPr lang="pl-PL" dirty="0" smtClean="0">
                <a:solidFill>
                  <a:schemeClr val="tx1"/>
                </a:solidFill>
              </a:rPr>
              <a:t>  </a:t>
            </a:r>
            <a:r>
              <a:rPr lang="pl-PL" dirty="0" err="1" smtClean="0">
                <a:solidFill>
                  <a:schemeClr val="tx1"/>
                </a:solidFill>
              </a:rPr>
              <a:t>Tomato</a:t>
            </a:r>
            <a:r>
              <a:rPr lang="pl-PL" dirty="0" smtClean="0">
                <a:solidFill>
                  <a:schemeClr val="tx1"/>
                </a:solidFill>
              </a:rPr>
              <a:t>       </a:t>
            </a:r>
          </a:p>
          <a:p>
            <a:pPr marL="0" indent="0">
              <a:buNone/>
            </a:pPr>
            <a:endParaRPr lang="pl-PL" dirty="0">
              <a:solidFill>
                <a:schemeClr val="tx1"/>
              </a:solidFill>
            </a:endParaRPr>
          </a:p>
          <a:p>
            <a:pPr marL="0" indent="0">
              <a:buNone/>
            </a:pPr>
            <a:endParaRPr lang="pl-PL" dirty="0" smtClean="0">
              <a:solidFill>
                <a:schemeClr val="tx1"/>
              </a:solidFill>
            </a:endParaRPr>
          </a:p>
          <a:p>
            <a:pPr marL="0" indent="0">
              <a:buNone/>
            </a:pPr>
            <a:endParaRPr lang="pl-PL" dirty="0">
              <a:solidFill>
                <a:schemeClr val="tx1"/>
              </a:solidFill>
            </a:endParaRPr>
          </a:p>
          <a:p>
            <a:pPr marL="0" indent="0">
              <a:buNone/>
            </a:pPr>
            <a:r>
              <a:rPr lang="pl-PL" dirty="0" smtClean="0">
                <a:solidFill>
                  <a:schemeClr val="tx1"/>
                </a:solidFill>
              </a:rPr>
              <a:t>                     </a:t>
            </a:r>
          </a:p>
          <a:p>
            <a:pPr marL="0" indent="0">
              <a:buNone/>
            </a:pPr>
            <a:endParaRPr lang="pl-PL" dirty="0">
              <a:solidFill>
                <a:schemeClr val="tx1"/>
              </a:solidFill>
            </a:endParaRPr>
          </a:p>
          <a:p>
            <a:pPr marL="0" indent="0">
              <a:buNone/>
            </a:pPr>
            <a:endParaRPr lang="pl-PL" dirty="0" smtClean="0">
              <a:solidFill>
                <a:schemeClr val="tx1"/>
              </a:solidFill>
            </a:endParaRPr>
          </a:p>
          <a:p>
            <a:pPr marL="0" indent="0">
              <a:buNone/>
            </a:pPr>
            <a:r>
              <a:rPr lang="pl-PL" dirty="0" smtClean="0">
                <a:solidFill>
                  <a:schemeClr val="tx1"/>
                </a:solidFill>
              </a:rPr>
              <a:t>  </a:t>
            </a:r>
            <a:endParaRPr lang="pl-PL" dirty="0">
              <a:solidFill>
                <a:schemeClr val="tx1"/>
              </a:solidFill>
            </a:endParaRPr>
          </a:p>
          <a:p>
            <a:pPr marL="0" indent="0">
              <a:buNone/>
            </a:pPr>
            <a:r>
              <a:rPr lang="pl-PL" dirty="0" smtClean="0">
                <a:solidFill>
                  <a:schemeClr val="tx1"/>
                </a:solidFill>
              </a:rPr>
              <a:t>                                                                     </a:t>
            </a:r>
            <a:r>
              <a:rPr lang="pl-PL" dirty="0" err="1" smtClean="0">
                <a:solidFill>
                  <a:schemeClr val="tx1"/>
                </a:solidFill>
              </a:rPr>
              <a:t>Broccoli</a:t>
            </a:r>
            <a:r>
              <a:rPr lang="pl-PL" dirty="0" smtClean="0">
                <a:solidFill>
                  <a:schemeClr val="tx1"/>
                </a:solidFill>
              </a:rPr>
              <a:t>                                                      </a:t>
            </a:r>
          </a:p>
          <a:p>
            <a:pPr marL="0" indent="0">
              <a:buNone/>
            </a:pPr>
            <a:r>
              <a:rPr lang="pl-PL" dirty="0">
                <a:solidFill>
                  <a:schemeClr val="tx1"/>
                </a:solidFill>
              </a:rPr>
              <a:t> </a:t>
            </a:r>
            <a:r>
              <a:rPr lang="pl-PL" dirty="0" smtClean="0">
                <a:solidFill>
                  <a:schemeClr val="tx1"/>
                </a:solidFill>
              </a:rPr>
              <a:t>                                                        </a:t>
            </a:r>
          </a:p>
          <a:p>
            <a:pPr marL="0" indent="0">
              <a:buNone/>
            </a:pPr>
            <a:r>
              <a:rPr lang="pl-PL" dirty="0">
                <a:solidFill>
                  <a:schemeClr val="tx1"/>
                </a:solidFill>
              </a:rPr>
              <a:t> </a:t>
            </a:r>
            <a:r>
              <a:rPr lang="pl-PL" dirty="0" smtClean="0">
                <a:solidFill>
                  <a:schemeClr val="tx1"/>
                </a:solidFill>
              </a:rPr>
              <a:t>      </a:t>
            </a:r>
            <a:r>
              <a:rPr lang="pl-PL" dirty="0">
                <a:solidFill>
                  <a:schemeClr val="tx1"/>
                </a:solidFill>
              </a:rPr>
              <a:t> </a:t>
            </a:r>
            <a:r>
              <a:rPr lang="pl-PL" dirty="0" smtClean="0">
                <a:solidFill>
                  <a:schemeClr val="tx1"/>
                </a:solidFill>
              </a:rPr>
              <a:t>         </a:t>
            </a:r>
            <a:r>
              <a:rPr lang="pl-PL" dirty="0" err="1" smtClean="0">
                <a:solidFill>
                  <a:schemeClr val="tx1"/>
                </a:solidFill>
              </a:rPr>
              <a:t>Carrot</a:t>
            </a:r>
            <a:r>
              <a:rPr lang="pl-PL" dirty="0" smtClean="0">
                <a:solidFill>
                  <a:schemeClr val="tx1"/>
                </a:solidFill>
              </a:rPr>
              <a:t>                                     </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9617" y="3861048"/>
            <a:ext cx="1914471"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268760"/>
            <a:ext cx="3126582"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2215665"/>
            <a:ext cx="2808312" cy="258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36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5"/>
                                        </p:tgtEl>
                                        <p:attrNameLst>
                                          <p:attrName>style.visibility</p:attrName>
                                        </p:attrNameLst>
                                      </p:cBhvr>
                                      <p:to>
                                        <p:strVal val="visible"/>
                                      </p:to>
                                    </p:set>
                                    <p:anim calcmode="lin" valueType="num">
                                      <p:cBhvr additive="base">
                                        <p:cTn id="14" dur="500" fill="hold"/>
                                        <p:tgtEl>
                                          <p:spTgt spid="5125"/>
                                        </p:tgtEl>
                                        <p:attrNameLst>
                                          <p:attrName>ppt_x</p:attrName>
                                        </p:attrNameLst>
                                      </p:cBhvr>
                                      <p:tavLst>
                                        <p:tav tm="0">
                                          <p:val>
                                            <p:strVal val="#ppt_x"/>
                                          </p:val>
                                        </p:tav>
                                        <p:tav tm="100000">
                                          <p:val>
                                            <p:strVal val="#ppt_x"/>
                                          </p:val>
                                        </p:tav>
                                      </p:tavLst>
                                    </p:anim>
                                    <p:anim calcmode="lin" valueType="num">
                                      <p:cBhvr additive="base">
                                        <p:cTn id="15"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barn(inVertical)">
                                      <p:cBhvr>
                                        <p:cTn id="20" dur="500"/>
                                        <p:tgtEl>
                                          <p:spTgt spid="51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wipe(down)">
                                      <p:cBhvr>
                                        <p:cTn id="25" dur="500"/>
                                        <p:tgtEl>
                                          <p:spTgt spid="512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332656"/>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ole tekstowe 5"/>
          <p:cNvSpPr txBox="1"/>
          <p:nvPr/>
        </p:nvSpPr>
        <p:spPr>
          <a:xfrm>
            <a:off x="611560" y="548680"/>
            <a:ext cx="288032" cy="1938992"/>
          </a:xfrm>
          <a:prstGeom prst="rect">
            <a:avLst/>
          </a:prstGeom>
          <a:noFill/>
        </p:spPr>
        <p:txBody>
          <a:bodyPr wrap="square" rtlCol="0">
            <a:spAutoFit/>
          </a:bodyPr>
          <a:lstStyle/>
          <a:p>
            <a:r>
              <a:rPr lang="pl-PL" sz="2400" dirty="0" err="1" smtClean="0"/>
              <a:t>Onion</a:t>
            </a:r>
            <a:endParaRPr lang="pl-PL" sz="2400"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621" y="4437112"/>
            <a:ext cx="2692541" cy="22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ole tekstowe 6"/>
          <p:cNvSpPr txBox="1"/>
          <p:nvPr/>
        </p:nvSpPr>
        <p:spPr>
          <a:xfrm>
            <a:off x="5508104" y="3861048"/>
            <a:ext cx="3425050" cy="523220"/>
          </a:xfrm>
          <a:prstGeom prst="rect">
            <a:avLst/>
          </a:prstGeom>
          <a:noFill/>
        </p:spPr>
        <p:txBody>
          <a:bodyPr wrap="square" rtlCol="0">
            <a:spAutoFit/>
          </a:bodyPr>
          <a:lstStyle/>
          <a:p>
            <a:r>
              <a:rPr lang="pl-PL" dirty="0" smtClean="0"/>
              <a:t>                        </a:t>
            </a:r>
            <a:r>
              <a:rPr lang="pl-PL" sz="2800" dirty="0" err="1" smtClean="0"/>
              <a:t>Cabbage</a:t>
            </a:r>
            <a:endParaRPr lang="pl-PL" sz="2800" dirty="0"/>
          </a:p>
        </p:txBody>
      </p:sp>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32656"/>
            <a:ext cx="2217744" cy="299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pole tekstowe 8"/>
          <p:cNvSpPr txBox="1"/>
          <p:nvPr/>
        </p:nvSpPr>
        <p:spPr>
          <a:xfrm>
            <a:off x="4597926" y="143054"/>
            <a:ext cx="2200914" cy="523220"/>
          </a:xfrm>
          <a:prstGeom prst="rect">
            <a:avLst/>
          </a:prstGeom>
          <a:noFill/>
        </p:spPr>
        <p:txBody>
          <a:bodyPr wrap="square" rtlCol="0">
            <a:spAutoFit/>
          </a:bodyPr>
          <a:lstStyle/>
          <a:p>
            <a:r>
              <a:rPr lang="pl-PL" sz="2800" dirty="0" err="1" smtClean="0"/>
              <a:t>Pepper</a:t>
            </a:r>
            <a:endParaRPr lang="pl-PL" sz="2800" dirty="0"/>
          </a:p>
        </p:txBody>
      </p:sp>
      <p:pic>
        <p:nvPicPr>
          <p:cNvPr id="615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3998" y="2406440"/>
            <a:ext cx="2900170" cy="3100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pole tekstowe 9"/>
          <p:cNvSpPr txBox="1"/>
          <p:nvPr/>
        </p:nvSpPr>
        <p:spPr>
          <a:xfrm>
            <a:off x="3635896" y="1628800"/>
            <a:ext cx="2520280" cy="800219"/>
          </a:xfrm>
          <a:prstGeom prst="rect">
            <a:avLst/>
          </a:prstGeom>
          <a:noFill/>
        </p:spPr>
        <p:txBody>
          <a:bodyPr wrap="square" rtlCol="0">
            <a:spAutoFit/>
          </a:bodyPr>
          <a:lstStyle/>
          <a:p>
            <a:r>
              <a:rPr lang="pl-PL" dirty="0" smtClean="0"/>
              <a:t>             </a:t>
            </a:r>
            <a:r>
              <a:rPr lang="pl-PL" sz="2800" dirty="0" err="1" smtClean="0"/>
              <a:t>Cucumber</a:t>
            </a:r>
            <a:endParaRPr lang="pl-PL" sz="2800" dirty="0"/>
          </a:p>
        </p:txBody>
      </p:sp>
      <p:pic>
        <p:nvPicPr>
          <p:cNvPr id="615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184" y="3049748"/>
            <a:ext cx="2083903" cy="2669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pole tekstowe 10"/>
          <p:cNvSpPr txBox="1"/>
          <p:nvPr/>
        </p:nvSpPr>
        <p:spPr>
          <a:xfrm>
            <a:off x="435968" y="5805264"/>
            <a:ext cx="2198543" cy="523220"/>
          </a:xfrm>
          <a:prstGeom prst="rect">
            <a:avLst/>
          </a:prstGeom>
          <a:noFill/>
        </p:spPr>
        <p:txBody>
          <a:bodyPr wrap="square" rtlCol="0">
            <a:spAutoFit/>
          </a:bodyPr>
          <a:lstStyle/>
          <a:p>
            <a:r>
              <a:rPr lang="pl-PL" sz="2800" dirty="0" smtClean="0"/>
              <a:t>      </a:t>
            </a:r>
            <a:r>
              <a:rPr lang="pl-PL" sz="2800" dirty="0" err="1" smtClean="0"/>
              <a:t>Potato</a:t>
            </a:r>
            <a:endParaRPr lang="pl-PL" sz="2800" dirty="0"/>
          </a:p>
        </p:txBody>
      </p:sp>
    </p:spTree>
    <p:extLst>
      <p:ext uri="{BB962C8B-B14F-4D97-AF65-F5344CB8AC3E}">
        <p14:creationId xmlns:p14="http://schemas.microsoft.com/office/powerpoint/2010/main" val="297320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6149"/>
                                        </p:tgtEl>
                                        <p:attrNameLst>
                                          <p:attrName>style.visibility</p:attrName>
                                        </p:attrNameLst>
                                      </p:cBhvr>
                                      <p:to>
                                        <p:strVal val="visible"/>
                                      </p:to>
                                    </p:set>
                                    <p:animEffect transition="in" filter="circle(in)">
                                      <p:cBhvr>
                                        <p:cTn id="16" dur="2000"/>
                                        <p:tgtEl>
                                          <p:spTgt spid="614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150"/>
                                        </p:tgtEl>
                                        <p:attrNameLst>
                                          <p:attrName>style.visibility</p:attrName>
                                        </p:attrNameLst>
                                      </p:cBhvr>
                                      <p:to>
                                        <p:strVal val="visible"/>
                                      </p:to>
                                    </p:set>
                                    <p:animEffect transition="in" filter="barn(inVertical)">
                                      <p:cBhvr>
                                        <p:cTn id="33" dur="500"/>
                                        <p:tgtEl>
                                          <p:spTgt spid="615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151"/>
                                        </p:tgtEl>
                                        <p:attrNameLst>
                                          <p:attrName>style.visibility</p:attrName>
                                        </p:attrNameLst>
                                      </p:cBhvr>
                                      <p:to>
                                        <p:strVal val="visible"/>
                                      </p:to>
                                    </p:set>
                                    <p:animEffect transition="in" filter="fade">
                                      <p:cBhvr>
                                        <p:cTn id="38" dur="500"/>
                                        <p:tgtEl>
                                          <p:spTgt spid="615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6148"/>
                                        </p:tgtEl>
                                        <p:attrNameLst>
                                          <p:attrName>style.visibility</p:attrName>
                                        </p:attrNameLst>
                                      </p:cBhvr>
                                      <p:to>
                                        <p:strVal val="visible"/>
                                      </p:to>
                                    </p:set>
                                    <p:animEffect transition="in" filter="wheel(1)">
                                      <p:cBhvr>
                                        <p:cTn id="48" dur="2000"/>
                                        <p:tgtEl>
                                          <p:spTgt spid="6148"/>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The End</a:t>
            </a:r>
            <a:endParaRPr lang="pl-PL" dirty="0"/>
          </a:p>
        </p:txBody>
      </p:sp>
      <p:sp>
        <p:nvSpPr>
          <p:cNvPr id="3" name="Symbol zastępczy zawartości 2"/>
          <p:cNvSpPr>
            <a:spLocks noGrp="1"/>
          </p:cNvSpPr>
          <p:nvPr>
            <p:ph idx="1"/>
          </p:nvPr>
        </p:nvSpPr>
        <p:spPr/>
        <p:txBody>
          <a:bodyPr/>
          <a:lstStyle/>
          <a:p>
            <a:pPr marL="0" indent="0" algn="ctr">
              <a:buNone/>
            </a:pPr>
            <a:r>
              <a:rPr lang="pl-PL" sz="3200" b="1" dirty="0" err="1" smtClean="0"/>
              <a:t>Thanks</a:t>
            </a:r>
            <a:r>
              <a:rPr lang="pl-PL" sz="3200" b="1" dirty="0" smtClean="0"/>
              <a:t> for </a:t>
            </a:r>
            <a:r>
              <a:rPr lang="pl-PL" sz="3200" b="1" smtClean="0"/>
              <a:t>watching</a:t>
            </a:r>
            <a:endParaRPr lang="pl-PL" sz="3200" b="1" dirty="0" smtClean="0"/>
          </a:p>
          <a:p>
            <a:pPr marL="0" indent="0" algn="ctr">
              <a:buNone/>
            </a:pPr>
            <a:endParaRPr lang="pl-PL" dirty="0"/>
          </a:p>
          <a:p>
            <a:pPr marL="0" indent="0" algn="ctr">
              <a:buNone/>
            </a:pPr>
            <a:endParaRPr lang="pl-PL" dirty="0" smtClean="0"/>
          </a:p>
          <a:p>
            <a:pPr marL="0" indent="0" algn="ctr">
              <a:buNone/>
            </a:pPr>
            <a:endParaRPr lang="pl-PL" dirty="0"/>
          </a:p>
          <a:p>
            <a:pPr marL="0" indent="0" algn="ctr">
              <a:buNone/>
            </a:pPr>
            <a:endParaRPr lang="pl-PL" dirty="0" smtClean="0"/>
          </a:p>
          <a:p>
            <a:pPr marL="0" indent="0" algn="ctr">
              <a:buNone/>
            </a:pPr>
            <a:endParaRPr lang="pl-PL" dirty="0"/>
          </a:p>
          <a:p>
            <a:pPr marL="0" indent="0" algn="ctr">
              <a:buNone/>
            </a:pPr>
            <a:endParaRPr lang="pl-PL" dirty="0" smtClean="0"/>
          </a:p>
          <a:p>
            <a:pPr marL="0" indent="0" algn="ctr">
              <a:buNone/>
            </a:pPr>
            <a:endParaRPr lang="pl-PL" dirty="0"/>
          </a:p>
          <a:p>
            <a:pPr marL="0" indent="0" algn="ctr">
              <a:buNone/>
            </a:pPr>
            <a:endParaRPr lang="pl-PL" dirty="0" smtClean="0"/>
          </a:p>
          <a:p>
            <a:pPr marL="0" indent="0" algn="ctr">
              <a:buNone/>
            </a:pPr>
            <a:endParaRPr lang="pl-PL" dirty="0"/>
          </a:p>
          <a:p>
            <a:pPr marL="0" indent="0" algn="ctr">
              <a:buNone/>
            </a:pPr>
            <a:endParaRPr lang="pl-PL" dirty="0" smtClean="0"/>
          </a:p>
          <a:p>
            <a:pPr marL="0" indent="0" algn="ctr">
              <a:buNone/>
            </a:pPr>
            <a:endParaRPr lang="pl-PL" dirty="0"/>
          </a:p>
          <a:p>
            <a:pPr marL="0" indent="0" algn="ctr">
              <a:buNone/>
            </a:pPr>
            <a:endParaRPr lang="pl-PL" dirty="0" smtClean="0"/>
          </a:p>
          <a:p>
            <a:pPr marL="0" indent="0" algn="ctr">
              <a:buNone/>
            </a:pPr>
            <a:endParaRPr lang="pl-PL" dirty="0"/>
          </a:p>
          <a:p>
            <a:pPr marL="0" indent="0" algn="ctr">
              <a:buNone/>
            </a:pPr>
            <a:endParaRPr lang="pl-PL" dirty="0" smtClean="0"/>
          </a:p>
          <a:p>
            <a:pPr marL="0" indent="0" algn="ctr">
              <a:buNone/>
            </a:pPr>
            <a:endParaRPr lang="pl-PL" dirty="0"/>
          </a:p>
          <a:p>
            <a:pPr marL="0" indent="0" algn="ctr">
              <a:buNone/>
            </a:pPr>
            <a:endParaRPr lang="pl-PL" dirty="0" smtClean="0"/>
          </a:p>
          <a:p>
            <a:pPr marL="0" indent="0" algn="ctr">
              <a:buNone/>
            </a:pPr>
            <a:endParaRPr lang="pl-PL" dirty="0"/>
          </a:p>
          <a:p>
            <a:pPr marL="0" indent="0" algn="ctr">
              <a:buNone/>
            </a:pPr>
            <a:endParaRPr lang="pl-PL" dirty="0" smtClean="0"/>
          </a:p>
          <a:p>
            <a:pPr marL="0" indent="0" algn="ctr">
              <a:buNone/>
            </a:pPr>
            <a:endParaRPr lang="pl-PL" dirty="0"/>
          </a:p>
          <a:p>
            <a:pPr marL="0" indent="0" algn="ctr">
              <a:buNone/>
            </a:pPr>
            <a:endParaRPr lang="pl-PL" dirty="0" smtClean="0"/>
          </a:p>
          <a:p>
            <a:pPr marL="0" indent="0" algn="ctr">
              <a:buNone/>
            </a:pPr>
            <a:endParaRPr lang="pl-PL" dirty="0"/>
          </a:p>
          <a:p>
            <a:pPr marL="0" indent="0" algn="ctr">
              <a:buNone/>
            </a:pPr>
            <a:endParaRPr lang="pl-PL" dirty="0" smtClean="0"/>
          </a:p>
          <a:p>
            <a:pPr marL="0" indent="0" algn="ctr">
              <a:buNone/>
            </a:pPr>
            <a:endParaRPr lang="pl-PL" dirty="0"/>
          </a:p>
          <a:p>
            <a:pPr marL="0" indent="0" algn="ctr">
              <a:buNone/>
            </a:pPr>
            <a:endParaRPr lang="pl-PL" dirty="0" smtClean="0"/>
          </a:p>
          <a:p>
            <a:pPr marL="0" indent="0" algn="ctr">
              <a:buNone/>
            </a:pPr>
            <a:endParaRPr lang="pl-PL" dirty="0"/>
          </a:p>
          <a:p>
            <a:pPr marL="0" indent="0" algn="ctr">
              <a:buNone/>
            </a:pPr>
            <a:endParaRPr lang="pl-PL" dirty="0" smtClean="0"/>
          </a:p>
          <a:p>
            <a:pPr marL="0" indent="0" algn="ctr">
              <a:buNone/>
            </a:pPr>
            <a:endParaRPr lang="pl-PL"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928423"/>
            <a:ext cx="3981526"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3038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ierownictwo">
  <a:themeElements>
    <a:clrScheme name="Kąty">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Kierownictw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ierownictw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80</TotalTime>
  <Words>269</Words>
  <Application>Microsoft Office PowerPoint</Application>
  <PresentationFormat>Pokaz na ekranie (4:3)</PresentationFormat>
  <Paragraphs>54</Paragraphs>
  <Slides>7</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7</vt:i4>
      </vt:variant>
    </vt:vector>
  </HeadingPairs>
  <TitlesOfParts>
    <vt:vector size="12" baseType="lpstr">
      <vt:lpstr>Arial</vt:lpstr>
      <vt:lpstr>Century Gothic</vt:lpstr>
      <vt:lpstr>Courier New</vt:lpstr>
      <vt:lpstr>Palatino Linotype</vt:lpstr>
      <vt:lpstr>Kierownictwo</vt:lpstr>
      <vt:lpstr>Prezentacja programu PowerPoint</vt:lpstr>
      <vt:lpstr>Vegetables </vt:lpstr>
      <vt:lpstr>Why should we eat vegetables ?</vt:lpstr>
      <vt:lpstr>What can we find in Vegetables ? </vt:lpstr>
      <vt:lpstr>Let’s eat Vegetables  </vt:lpstr>
      <vt:lpstr>Prezentacja programu PowerPoint</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Kasia</dc:creator>
  <cp:lastModifiedBy>Iwona</cp:lastModifiedBy>
  <cp:revision>9</cp:revision>
  <dcterms:created xsi:type="dcterms:W3CDTF">2017-04-26T11:37:11Z</dcterms:created>
  <dcterms:modified xsi:type="dcterms:W3CDTF">2017-04-30T16:27:56Z</dcterms:modified>
</cp:coreProperties>
</file>