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5.png"/><Relationship Id="rId3" Type="http://schemas.openxmlformats.org/officeDocument/2006/relationships/image" Target="../media/image03.png"/><Relationship Id="rId5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1.jpg"/><Relationship Id="rId3" Type="http://schemas.openxmlformats.org/officeDocument/2006/relationships/image" Target="../media/image00.jpg"/><Relationship Id="rId5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Mi experencia etwinning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232475" y="52199"/>
            <a:ext cx="8229600" cy="108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fr"/>
              <a:t>Nuestra Experencia de Visioconferencia en Skype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3184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fr"/>
              <a:t>El viernes, 29 de mayo hicimos una visioconferencia en skype con los participantes españoles de Twinspace porque tuvimos una posibilidad horaria en común para nuestro encuentro en directo.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550" y="0"/>
            <a:ext cx="1857375" cy="131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47325" y="2365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fr" sz="3000">
                <a:solidFill>
                  <a:schemeClr val="dk1"/>
                </a:solidFill>
              </a:rPr>
              <a:t>Tuvimos problemas para ponernos en contacto porque la conexión no era muy buena y el sonido no era bueno para nada. Al cabo de 4 llamadas lo conseguimos.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fr" sz="3000">
                <a:solidFill>
                  <a:schemeClr val="dk1"/>
                </a:solidFill>
              </a:rPr>
              <a:t>Todos los equipos se presentaron y los españoles eran muy buenos y amables. Nos reímos mucho y nos divertimos.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fr" sz="3000">
                <a:solidFill>
                  <a:schemeClr val="dk1"/>
                </a:solidFill>
              </a:rPr>
              <a:t>Pasamos una buena hora con ellos a pesar del calor que hacia en la sala.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47325" y="59150"/>
            <a:ext cx="9096600" cy="396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fr" sz="3000">
                <a:solidFill>
                  <a:schemeClr val="dk1"/>
                </a:solidFill>
              </a:rPr>
              <a:t>En resumen es una experencia muy buena que compartimos con españoles y estamos muy contentos.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sz="3600"/>
              <a:t>Gracias por esta</a:t>
            </a:r>
          </a:p>
          <a:p>
            <a:pPr>
              <a:spcBef>
                <a:spcPts val="0"/>
              </a:spcBef>
              <a:buNone/>
            </a:pPr>
            <a:r>
              <a:rPr lang="fr" sz="3600"/>
              <a:t> experencia muy interesante !!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1)Los participantes del etwinning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200150"/>
            <a:ext cx="6888899" cy="142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fr"/>
              <a:t>               A)Los frances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r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Erase una vez, una historia de los habitantes de moral de calatrava y de nizardo...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 encuentran en el twinspace, un proyecto titulado « Un puente entre Moral de Calatrava y Niza ».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Este proyecto permite descubrir la cultura de una ciudad diferente y la vida de los socios.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Los nizardos se llaman Lucas, Raphael, Clémence y Luna. Tienen 15 y 16 anos 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x="532325" y="3016450"/>
            <a:ext cx="6991199" cy="421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/>
        </p:nvSpPr>
        <p:spPr>
          <a:xfrm>
            <a:off x="1585125" y="3596100"/>
            <a:ext cx="6813599" cy="79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/>
        </p:nvSpPr>
        <p:spPr>
          <a:xfrm>
            <a:off x="-118300" y="1360400"/>
            <a:ext cx="9191400" cy="15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r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Los socios son Ana, Mari Loli y gloria, tienen 15 anos 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r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Los españoles tienen que aprender el francés y los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r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franceses el español.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r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 vídeos sobre diferentes temas intercambiamos recetas de cocina, fotos de su ciudad y muchas otras cosas culturales e interesantes.</a:t>
            </a:r>
          </a:p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3000"/>
              <a:t>B) Los Espagnoles 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575487" y="312452"/>
            <a:ext cx="8229600" cy="314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Las Fotos de los Socios !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175" y="745675"/>
            <a:ext cx="3298375" cy="43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1200" y="745675"/>
            <a:ext cx="2898175" cy="439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9375" y="745675"/>
            <a:ext cx="2846525" cy="439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Nuestras Fotos !!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4350"/>
            <a:ext cx="3229349" cy="387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9350" y="1264350"/>
            <a:ext cx="3560625" cy="37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 b="0" l="1149" r="55618" t="28551"/>
          <a:stretch/>
        </p:blipFill>
        <p:spPr>
          <a:xfrm>
            <a:off x="6234000" y="1200150"/>
            <a:ext cx="2910000" cy="387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107825" y="-189275"/>
            <a:ext cx="8229600" cy="106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                        El Quizz !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61350" y="1514150"/>
            <a:ext cx="59619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508650" y="2637925"/>
            <a:ext cx="70383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437675" y="3643400"/>
            <a:ext cx="82491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2744375" y="6482425"/>
            <a:ext cx="6813599" cy="79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826800"/>
            <a:ext cx="8229600" cy="63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1) En cual région se situa Toledo ?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= Andalucia / Castilla la mancha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fr"/>
              <a:t>2) Cual es la tradition mas importante de Toledo ?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= La protection del corpo del Christ / Flamenco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050" y="578212"/>
            <a:ext cx="29337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0" y="47325"/>
            <a:ext cx="9191400" cy="51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rtl="0">
              <a:spcBef>
                <a:spcPts val="0"/>
              </a:spcBef>
              <a:buNone/>
            </a:pPr>
            <a:r>
              <a:rPr lang="fr" sz="3600"/>
              <a:t>3)Que es Albecete ? </a:t>
            </a:r>
          </a:p>
          <a:p>
            <a:pPr rtl="0">
              <a:spcBef>
                <a:spcPts val="0"/>
              </a:spcBef>
              <a:buNone/>
            </a:pPr>
            <a:r>
              <a:rPr lang="fr" sz="3600"/>
              <a:t>= es un pays / Es una munacipia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rtl="0">
              <a:spcBef>
                <a:spcPts val="0"/>
              </a:spcBef>
              <a:buNone/>
            </a:pPr>
            <a:r>
              <a:rPr lang="fr" sz="3600"/>
              <a:t>4)Cual es son los 3 culturas de Toledo ?</a:t>
            </a:r>
          </a:p>
          <a:p>
            <a:pPr rtl="0">
              <a:spcBef>
                <a:spcPts val="0"/>
              </a:spcBef>
              <a:buNone/>
            </a:pPr>
            <a:r>
              <a:rPr lang="fr" sz="3600"/>
              <a:t>= Cristianisme,juif y musulman / </a:t>
            </a:r>
            <a:r>
              <a:rPr lang="fr" sz="3600">
                <a:solidFill>
                  <a:schemeClr val="dk1"/>
                </a:solidFill>
              </a:rPr>
              <a:t>musulman,boudista,juif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59150" y="94625"/>
            <a:ext cx="9013800" cy="49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fr" sz="3600">
                <a:solidFill>
                  <a:schemeClr val="dk1"/>
                </a:solidFill>
              </a:rPr>
              <a:t>5) Cual es son los platos de Toledo 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fr" sz="3600">
                <a:solidFill>
                  <a:schemeClr val="dk1"/>
                </a:solidFill>
              </a:rPr>
              <a:t>= masapan,bacalau,el flores fritas , tortas ..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fr" sz="3600">
                <a:solidFill>
                  <a:schemeClr val="dk1"/>
                </a:solidFill>
              </a:rPr>
              <a:t>/ Pastas,hamburgesa,pastel del chocolate…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fr" sz="3600">
                <a:solidFill>
                  <a:schemeClr val="dk1"/>
                </a:solidFill>
              </a:rPr>
              <a:t>6) Cual es teatro el muy emblematico y historico de Espana 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fr" sz="3600">
                <a:solidFill>
                  <a:schemeClr val="dk1"/>
                </a:solidFill>
              </a:rPr>
              <a:t>= El teatro real / teatro de cilco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fr" sz="3600">
                <a:solidFill>
                  <a:schemeClr val="dk1"/>
                </a:solidFill>
              </a:rPr>
              <a:t>Cuales son los monumentos mas importantes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fr" sz="3600">
                <a:solidFill>
                  <a:schemeClr val="dk1"/>
                </a:solidFill>
              </a:rPr>
              <a:t>= la puerta de Toledo, La casa alarco ,el parque natural / La tor eiffel , el Louvre , el statue de la liberta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-35500" y="59150"/>
            <a:ext cx="9226799" cy="5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fr" sz="3600">
                <a:solidFill>
                  <a:schemeClr val="dk1"/>
                </a:solidFill>
              </a:rPr>
              <a:t>7) Cuales son los monumentos mas importantes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fr" sz="3600">
                <a:solidFill>
                  <a:schemeClr val="dk1"/>
                </a:solidFill>
              </a:rPr>
              <a:t>= la puerta de Toledo, La casa alarco ,el parque natural / La tor eiffel , el Louvre , el statue de la liberta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