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67" r:id="rId4"/>
    <p:sldId id="262" r:id="rId5"/>
    <p:sldId id="268" r:id="rId6"/>
    <p:sldId id="259" r:id="rId7"/>
    <p:sldId id="260" r:id="rId8"/>
    <p:sldId id="269" r:id="rId9"/>
    <p:sldId id="271" r:id="rId10"/>
    <p:sldId id="272" r:id="rId11"/>
    <p:sldId id="263" r:id="rId12"/>
    <p:sldId id="265" r:id="rId13"/>
    <p:sldId id="264" r:id="rId14"/>
    <p:sldId id="266" r:id="rId15"/>
    <p:sldId id="261"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1C6BD-ADD2-4DEB-B037-E49F4395E92D}" type="datetimeFigureOut">
              <a:rPr lang="sk-SK" smtClean="0"/>
              <a:pPr/>
              <a:t>16. 12. 2015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4464F-1FEA-4D25-AADE-78F199606C55}"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3A14464F-1FEA-4D25-AADE-78F199606C55}" type="slidenum">
              <a:rPr lang="sk-SK" smtClean="0"/>
              <a:pPr/>
              <a:t>14</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sk-SK" smtClean="0"/>
              <a:t>Kliknite sem a upravte štýl predlohy nadpisov.</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sp>
        <p:nvSpPr>
          <p:cNvPr id="7" name="Zástupný symbol dátumu 6"/>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20" name="Zástupný symbol päty 19"/>
          <p:cNvSpPr>
            <a:spLocks noGrp="1"/>
          </p:cNvSpPr>
          <p:nvPr>
            <p:ph type="ftr" sz="quarter" idx="11"/>
          </p:nvPr>
        </p:nvSpPr>
        <p:spPr/>
        <p:txBody>
          <a:bodyPr/>
          <a:lstStyle/>
          <a:p>
            <a:endParaRPr lang="sk-SK"/>
          </a:p>
        </p:txBody>
      </p:sp>
      <p:sp>
        <p:nvSpPr>
          <p:cNvPr id="10" name="Zástupný symbol čísla snímky 9"/>
          <p:cNvSpPr>
            <a:spLocks noGrp="1"/>
          </p:cNvSpPr>
          <p:nvPr>
            <p:ph type="sldNum" sz="quarter" idx="12"/>
          </p:nvPr>
        </p:nvSpPr>
        <p:spPr/>
        <p:txBody>
          <a:bodyPr/>
          <a:lstStyle/>
          <a:p>
            <a:fld id="{DA30056C-63B0-4EEC-9676-33AC0E1198BD}" type="slidenum">
              <a:rPr lang="sk-SK" smtClean="0"/>
              <a:pPr/>
              <a:t>‹#›</a:t>
            </a:fld>
            <a:endParaRPr lang="sk-SK"/>
          </a:p>
        </p:txBody>
      </p:sp>
      <p:sp>
        <p:nvSpPr>
          <p:cNvPr id="8" name="Ová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á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58000" y="274639"/>
            <a:ext cx="18288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1143000" y="274640"/>
            <a:ext cx="55626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7" name="Obdĺžni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A30056C-63B0-4EEC-9676-33AC0E1198BD}" type="slidenum">
              <a:rPr lang="sk-SK" smtClean="0"/>
              <a:pPr/>
              <a:t>‹#›</a:t>
            </a:fld>
            <a:endParaRPr lang="sk-SK"/>
          </a:p>
        </p:txBody>
      </p:sp>
      <p:sp>
        <p:nvSpPr>
          <p:cNvPr id="10" name="Obdĺžni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á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á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Obdĺžni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Zástupný symbol dátumu 1"/>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A30056C-63B0-4EEC-9676-33AC0E1198BD}" type="slidenum">
              <a:rPr lang="sk-SK" smtClean="0"/>
              <a:pPr/>
              <a:t>‹#›</a:t>
            </a:fld>
            <a:endParaRPr lang="sk-SK"/>
          </a:p>
        </p:txBody>
      </p:sp>
      <p:sp>
        <p:nvSpPr>
          <p:cNvPr id="6" name="Obdĺžni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A30056C-63B0-4EEC-9676-33AC0E1198B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p:txBody>
          <a:bodyPr/>
          <a:lstStyle/>
          <a:p>
            <a:fld id="{1F18EAD4-2EF2-43BB-8CD0-47B4E1045846}" type="datetimeFigureOut">
              <a:rPr lang="sk-SK" smtClean="0"/>
              <a:pPr/>
              <a:t>16. 12. 2015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A30056C-63B0-4EEC-9676-33AC0E1198BD}" type="slidenum">
              <a:rPr lang="sk-SK" smtClean="0"/>
              <a:pPr/>
              <a:t>‹#›</a:t>
            </a:fld>
            <a:endParaRPr lang="sk-SK"/>
          </a:p>
        </p:txBody>
      </p:sp>
      <p:sp>
        <p:nvSpPr>
          <p:cNvPr id="8" name="Obdĺžni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obrázka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sk-SK" smtClean="0"/>
              <a:t>Ak chcete pridať obrázok, kliknite na ikonu</a:t>
            </a:r>
            <a:endParaRPr kumimoji="0" lang="en-US" dirty="0"/>
          </a:p>
        </p:txBody>
      </p:sp>
      <p:sp>
        <p:nvSpPr>
          <p:cNvPr id="9" name="Vývojový diagram: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Vývojový diagram: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Zástupný symbol tex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olá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á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Zástupný symbol nadpisu 4"/>
          <p:cNvSpPr>
            <a:spLocks noGrp="1"/>
          </p:cNvSpPr>
          <p:nvPr>
            <p:ph type="title"/>
          </p:nvPr>
        </p:nvSpPr>
        <p:spPr>
          <a:xfrm>
            <a:off x="1435608" y="274638"/>
            <a:ext cx="7498080" cy="1143000"/>
          </a:xfrm>
          <a:prstGeom prst="rect">
            <a:avLst/>
          </a:prstGeom>
        </p:spPr>
        <p:txBody>
          <a:bodyPr anchor="ctr">
            <a:normAutofit/>
          </a:bodyPr>
          <a:lstStyle/>
          <a:p>
            <a:r>
              <a:rPr kumimoji="0" lang="sk-SK" smtClean="0"/>
              <a:t>Kliknite sem a upravte štýl predlohy nadpisov.</a:t>
            </a:r>
            <a:endParaRPr kumimoji="0" lang="en-US"/>
          </a:p>
        </p:txBody>
      </p:sp>
      <p:sp>
        <p:nvSpPr>
          <p:cNvPr id="9" name="Zástupný symbol textu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24" name="Zástupný symbol dátum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18EAD4-2EF2-43BB-8CD0-47B4E1045846}" type="datetimeFigureOut">
              <a:rPr lang="sk-SK" smtClean="0"/>
              <a:pPr/>
              <a:t>16. 12. 2015</a:t>
            </a:fld>
            <a:endParaRPr lang="sk-SK"/>
          </a:p>
        </p:txBody>
      </p:sp>
      <p:sp>
        <p:nvSpPr>
          <p:cNvPr id="10" name="Zástupný symbol päty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sk-SK"/>
          </a:p>
        </p:txBody>
      </p:sp>
      <p:sp>
        <p:nvSpPr>
          <p:cNvPr id="22" name="Zástupný symbol čísla snímky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30056C-63B0-4EEC-9676-33AC0E1198BD}" type="slidenum">
              <a:rPr lang="sk-SK" smtClean="0"/>
              <a:pPr/>
              <a:t>‹#›</a:t>
            </a:fld>
            <a:endParaRPr lang="sk-SK"/>
          </a:p>
        </p:txBody>
      </p:sp>
      <p:sp>
        <p:nvSpPr>
          <p:cNvPr id="15" name="Obdĺžni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764704"/>
            <a:ext cx="7772400" cy="1752600"/>
          </a:xfrm>
        </p:spPr>
        <p:txBody>
          <a:bodyPr>
            <a:normAutofit fontScale="90000"/>
          </a:bodyPr>
          <a:lstStyle/>
          <a:p>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Elementary</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and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High</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School</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with</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Hungarian</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Teaching</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sk-SK"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Language</a:t>
            </a:r>
            <a:r>
              <a:rPr lang="sk-SK"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Dunajská 13 , Bratislava</a:t>
            </a:r>
            <a:endParaRPr lang="sk-SK"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9460" name="Picture 4" descr="https://encrypted-tbn3.gstatic.com/images?q=tbn:ANd9GcR5vUBV0i7aRj9nkmWUK7ho5o4co9VuOEaqHnnwGWEvmEueNyo0"/>
          <p:cNvPicPr>
            <a:picLocks noChangeAspect="1" noChangeArrowheads="1"/>
          </p:cNvPicPr>
          <p:nvPr/>
        </p:nvPicPr>
        <p:blipFill>
          <a:blip r:embed="rId2" cstate="print"/>
          <a:srcRect/>
          <a:stretch>
            <a:fillRect/>
          </a:stretch>
        </p:blipFill>
        <p:spPr bwMode="auto">
          <a:xfrm rot="409784">
            <a:off x="3964988" y="2749370"/>
            <a:ext cx="4515223" cy="3382061"/>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hu-HU" dirty="0" err="1"/>
              <a:t>R</a:t>
            </a:r>
            <a:r>
              <a:rPr lang="hu-HU" dirty="0" err="1" smtClean="0"/>
              <a:t>ecitating</a:t>
            </a:r>
            <a:r>
              <a:rPr lang="hu-HU" dirty="0" smtClean="0"/>
              <a:t> and </a:t>
            </a:r>
            <a:r>
              <a:rPr lang="hu-HU" dirty="0" err="1" smtClean="0"/>
              <a:t>essay</a:t>
            </a:r>
            <a:r>
              <a:rPr lang="hu-HU" dirty="0" smtClean="0"/>
              <a:t> </a:t>
            </a:r>
            <a:r>
              <a:rPr lang="hu-HU" dirty="0" err="1" smtClean="0"/>
              <a:t>writing</a:t>
            </a:r>
            <a:r>
              <a:rPr lang="hu-HU" dirty="0" smtClean="0"/>
              <a:t> </a:t>
            </a:r>
            <a:r>
              <a:rPr lang="hu-HU" dirty="0" err="1" smtClean="0"/>
              <a:t>competition</a:t>
            </a:r>
            <a:r>
              <a:rPr lang="hu-HU" dirty="0" smtClean="0"/>
              <a:t> of Tibor Kulcsár</a:t>
            </a:r>
            <a:endParaRPr lang="sk-SK" dirty="0"/>
          </a:p>
        </p:txBody>
      </p:sp>
      <p:sp>
        <p:nvSpPr>
          <p:cNvPr id="3" name="Zástupný symbol obsahu 2"/>
          <p:cNvSpPr>
            <a:spLocks noGrp="1"/>
          </p:cNvSpPr>
          <p:nvPr>
            <p:ph idx="1"/>
          </p:nvPr>
        </p:nvSpPr>
        <p:spPr>
          <a:xfrm>
            <a:off x="1331640" y="1844824"/>
            <a:ext cx="3712456" cy="4789512"/>
          </a:xfrm>
        </p:spPr>
        <p:txBody>
          <a:bodyPr>
            <a:normAutofit fontScale="85000" lnSpcReduction="10000"/>
          </a:bodyPr>
          <a:lstStyle/>
          <a:p>
            <a:r>
              <a:rPr lang="hu-HU" dirty="0" err="1" smtClean="0"/>
              <a:t>Our</a:t>
            </a:r>
            <a:r>
              <a:rPr lang="hu-HU" dirty="0" smtClean="0"/>
              <a:t> </a:t>
            </a:r>
            <a:r>
              <a:rPr lang="hu-HU" dirty="0" err="1" smtClean="0"/>
              <a:t>school</a:t>
            </a:r>
            <a:r>
              <a:rPr lang="hu-HU" dirty="0" smtClean="0"/>
              <a:t> </a:t>
            </a:r>
            <a:r>
              <a:rPr lang="hu-HU" dirty="0" err="1" smtClean="0"/>
              <a:t>organises</a:t>
            </a:r>
            <a:r>
              <a:rPr lang="hu-HU" dirty="0" smtClean="0"/>
              <a:t> an </a:t>
            </a:r>
            <a:r>
              <a:rPr lang="hu-HU" dirty="0" err="1" smtClean="0"/>
              <a:t>event</a:t>
            </a:r>
            <a:r>
              <a:rPr lang="hu-HU" dirty="0" smtClean="0"/>
              <a:t> </a:t>
            </a:r>
            <a:r>
              <a:rPr lang="hu-HU" dirty="0" err="1" smtClean="0"/>
              <a:t>called</a:t>
            </a:r>
            <a:r>
              <a:rPr lang="hu-HU" dirty="0" smtClean="0"/>
              <a:t> </a:t>
            </a:r>
            <a:r>
              <a:rPr lang="hu-HU" dirty="0" err="1" smtClean="0"/>
              <a:t>recitating</a:t>
            </a:r>
            <a:r>
              <a:rPr lang="hu-HU" dirty="0" smtClean="0"/>
              <a:t> and </a:t>
            </a:r>
            <a:r>
              <a:rPr lang="hu-HU" dirty="0" err="1" smtClean="0"/>
              <a:t>essay</a:t>
            </a:r>
            <a:r>
              <a:rPr lang="hu-HU" dirty="0" smtClean="0"/>
              <a:t> </a:t>
            </a:r>
            <a:r>
              <a:rPr lang="hu-HU" dirty="0" err="1" smtClean="0"/>
              <a:t>writing</a:t>
            </a:r>
            <a:r>
              <a:rPr lang="hu-HU" dirty="0" smtClean="0"/>
              <a:t> </a:t>
            </a:r>
            <a:r>
              <a:rPr lang="hu-HU" dirty="0" err="1" smtClean="0"/>
              <a:t>competition</a:t>
            </a:r>
            <a:r>
              <a:rPr lang="hu-HU" dirty="0" smtClean="0"/>
              <a:t> of Tibor Kulcsár. </a:t>
            </a:r>
            <a:r>
              <a:rPr lang="hu-HU" dirty="0" err="1" smtClean="0"/>
              <a:t>It’s</a:t>
            </a:r>
            <a:r>
              <a:rPr lang="hu-HU" dirty="0" smtClean="0"/>
              <a:t> </a:t>
            </a:r>
            <a:r>
              <a:rPr lang="hu-HU" dirty="0" err="1" smtClean="0"/>
              <a:t>in</a:t>
            </a:r>
            <a:r>
              <a:rPr lang="hu-HU" dirty="0" smtClean="0"/>
              <a:t> a </a:t>
            </a:r>
            <a:r>
              <a:rPr lang="hu-HU" dirty="0" err="1" smtClean="0"/>
              <a:t>small</a:t>
            </a:r>
            <a:r>
              <a:rPr lang="hu-HU" dirty="0" smtClean="0"/>
              <a:t> </a:t>
            </a:r>
            <a:r>
              <a:rPr lang="hu-HU" dirty="0" err="1" smtClean="0"/>
              <a:t>theatre</a:t>
            </a:r>
            <a:r>
              <a:rPr lang="hu-HU" dirty="0" smtClean="0"/>
              <a:t> and </a:t>
            </a:r>
            <a:r>
              <a:rPr lang="hu-HU" dirty="0" err="1" smtClean="0"/>
              <a:t>the</a:t>
            </a:r>
            <a:r>
              <a:rPr lang="hu-HU" dirty="0" smtClean="0"/>
              <a:t> </a:t>
            </a:r>
            <a:r>
              <a:rPr lang="hu-HU" dirty="0" err="1" smtClean="0"/>
              <a:t>whole</a:t>
            </a:r>
            <a:r>
              <a:rPr lang="hu-HU" dirty="0" smtClean="0"/>
              <a:t> </a:t>
            </a:r>
            <a:r>
              <a:rPr lang="hu-HU" dirty="0" err="1" smtClean="0"/>
              <a:t>comppetition</a:t>
            </a:r>
            <a:r>
              <a:rPr lang="hu-HU" dirty="0" smtClean="0"/>
              <a:t> </a:t>
            </a:r>
            <a:r>
              <a:rPr lang="hu-HU" dirty="0" err="1" smtClean="0"/>
              <a:t>ends</a:t>
            </a:r>
            <a:r>
              <a:rPr lang="hu-HU" dirty="0" smtClean="0"/>
              <a:t> </a:t>
            </a:r>
            <a:r>
              <a:rPr lang="hu-HU" dirty="0" err="1" smtClean="0"/>
              <a:t>there</a:t>
            </a:r>
            <a:r>
              <a:rPr lang="hu-HU" dirty="0" smtClean="0"/>
              <a:t> </a:t>
            </a:r>
            <a:r>
              <a:rPr lang="hu-HU" dirty="0" err="1" smtClean="0"/>
              <a:t>they</a:t>
            </a:r>
            <a:r>
              <a:rPr lang="hu-HU" dirty="0" smtClean="0"/>
              <a:t> </a:t>
            </a:r>
            <a:r>
              <a:rPr lang="hu-HU" dirty="0" err="1" smtClean="0"/>
              <a:t>give</a:t>
            </a:r>
            <a:r>
              <a:rPr lang="hu-HU" dirty="0" smtClean="0"/>
              <a:t> </a:t>
            </a:r>
            <a:r>
              <a:rPr lang="hu-HU" dirty="0" err="1" smtClean="0"/>
              <a:t>there</a:t>
            </a:r>
            <a:r>
              <a:rPr lang="hu-HU" dirty="0" smtClean="0"/>
              <a:t> </a:t>
            </a:r>
            <a:r>
              <a:rPr lang="hu-HU" dirty="0" err="1" smtClean="0"/>
              <a:t>prices</a:t>
            </a:r>
            <a:r>
              <a:rPr lang="hu-HU" dirty="0" smtClean="0"/>
              <a:t> </a:t>
            </a:r>
            <a:r>
              <a:rPr lang="hu-HU" dirty="0" err="1" smtClean="0"/>
              <a:t>for</a:t>
            </a:r>
            <a:r>
              <a:rPr lang="hu-HU" dirty="0" smtClean="0"/>
              <a:t> </a:t>
            </a:r>
            <a:r>
              <a:rPr lang="hu-HU" dirty="0" err="1" smtClean="0"/>
              <a:t>the</a:t>
            </a:r>
            <a:r>
              <a:rPr lang="hu-HU" dirty="0" smtClean="0"/>
              <a:t> </a:t>
            </a:r>
            <a:r>
              <a:rPr lang="hu-HU" dirty="0" err="1" smtClean="0"/>
              <a:t>participants</a:t>
            </a:r>
            <a:r>
              <a:rPr lang="hu-HU" dirty="0" smtClean="0"/>
              <a:t>. </a:t>
            </a:r>
            <a:r>
              <a:rPr lang="hu-HU" dirty="0" err="1" smtClean="0"/>
              <a:t>It</a:t>
            </a:r>
            <a:r>
              <a:rPr lang="hu-HU" dirty="0" smtClean="0"/>
              <a:t> is </a:t>
            </a:r>
            <a:r>
              <a:rPr lang="hu-HU" dirty="0" err="1" smtClean="0"/>
              <a:t>very</a:t>
            </a:r>
            <a:r>
              <a:rPr lang="hu-HU" dirty="0" smtClean="0"/>
              <a:t> </a:t>
            </a:r>
            <a:r>
              <a:rPr lang="hu-HU" dirty="0" err="1" smtClean="0"/>
              <a:t>interesting</a:t>
            </a:r>
            <a:r>
              <a:rPr lang="hu-HU" dirty="0" smtClean="0"/>
              <a:t>.</a:t>
            </a:r>
            <a:endParaRPr lang="sk-SK" dirty="0" smtClean="0"/>
          </a:p>
          <a:p>
            <a:endParaRPr lang="sk-SK" dirty="0"/>
          </a:p>
        </p:txBody>
      </p:sp>
      <p:pic>
        <p:nvPicPr>
          <p:cNvPr id="30722" name="Picture 2" descr="http://www.szmpsz.sk/szmpsz/galeria/2014/1207_kulcsar/illustration.jpg"/>
          <p:cNvPicPr>
            <a:picLocks noChangeAspect="1" noChangeArrowheads="1"/>
          </p:cNvPicPr>
          <p:nvPr/>
        </p:nvPicPr>
        <p:blipFill>
          <a:blip r:embed="rId2" cstate="print"/>
          <a:srcRect/>
          <a:stretch>
            <a:fillRect/>
          </a:stretch>
        </p:blipFill>
        <p:spPr bwMode="auto">
          <a:xfrm rot="21230083">
            <a:off x="5796136" y="1556792"/>
            <a:ext cx="2781184" cy="4044306"/>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mtag.sk/wp-content/uploads/2010/12/2010_4B.jpg"/>
          <p:cNvPicPr>
            <a:picLocks noChangeAspect="1" noChangeArrowheads="1"/>
          </p:cNvPicPr>
          <p:nvPr/>
        </p:nvPicPr>
        <p:blipFill>
          <a:blip r:embed="rId2" cstate="print"/>
          <a:srcRect/>
          <a:stretch>
            <a:fillRect/>
          </a:stretch>
        </p:blipFill>
        <p:spPr bwMode="auto">
          <a:xfrm>
            <a:off x="4355976" y="3645024"/>
            <a:ext cx="4563194" cy="3022937"/>
          </a:xfrm>
          <a:prstGeom prst="rect">
            <a:avLst/>
          </a:prstGeom>
          <a:noFill/>
        </p:spPr>
      </p:pic>
      <p:sp>
        <p:nvSpPr>
          <p:cNvPr id="2" name="Nadpis 1"/>
          <p:cNvSpPr>
            <a:spLocks noGrp="1"/>
          </p:cNvSpPr>
          <p:nvPr>
            <p:ph type="title"/>
          </p:nvPr>
        </p:nvSpPr>
        <p:spPr>
          <a:xfrm>
            <a:off x="1403648" y="0"/>
            <a:ext cx="7498080" cy="1143000"/>
          </a:xfrm>
        </p:spPr>
        <p:txBody>
          <a:bodyPr/>
          <a:lstStyle/>
          <a:p>
            <a:r>
              <a:rPr lang="sk-SK" dirty="0" err="1" smtClean="0"/>
              <a:t>Nice</a:t>
            </a:r>
            <a:r>
              <a:rPr lang="sk-SK" dirty="0" smtClean="0"/>
              <a:t> </a:t>
            </a:r>
            <a:r>
              <a:rPr lang="sk-SK" dirty="0" err="1" smtClean="0"/>
              <a:t>customs</a:t>
            </a:r>
            <a:r>
              <a:rPr lang="sk-SK" dirty="0" smtClean="0"/>
              <a:t> </a:t>
            </a:r>
            <a:r>
              <a:rPr lang="sk-SK" dirty="0" smtClean="0">
                <a:sym typeface="Wingdings" pitchFamily="2" charset="2"/>
              </a:rPr>
              <a:t></a:t>
            </a:r>
            <a:endParaRPr lang="sk-SK" dirty="0"/>
          </a:p>
        </p:txBody>
      </p:sp>
      <p:sp>
        <p:nvSpPr>
          <p:cNvPr id="3" name="Zástupný symbol obsahu 2"/>
          <p:cNvSpPr>
            <a:spLocks noGrp="1"/>
          </p:cNvSpPr>
          <p:nvPr>
            <p:ph idx="1"/>
          </p:nvPr>
        </p:nvSpPr>
        <p:spPr>
          <a:xfrm>
            <a:off x="827584" y="980728"/>
            <a:ext cx="7498080" cy="3349352"/>
          </a:xfrm>
        </p:spPr>
        <p:txBody>
          <a:bodyPr>
            <a:normAutofit/>
          </a:bodyPr>
          <a:lstStyle/>
          <a:p>
            <a:r>
              <a:rPr lang="sk-SK" sz="1600" dirty="0" err="1" smtClean="0"/>
              <a:t>The</a:t>
            </a:r>
            <a:r>
              <a:rPr lang="sk-SK" sz="1600" dirty="0" smtClean="0"/>
              <a:t> </a:t>
            </a:r>
            <a:r>
              <a:rPr lang="sk-SK" sz="1600" dirty="0" err="1" smtClean="0"/>
              <a:t>oldest</a:t>
            </a:r>
            <a:r>
              <a:rPr lang="sk-SK" sz="1600" dirty="0" smtClean="0"/>
              <a:t> </a:t>
            </a:r>
            <a:r>
              <a:rPr lang="sk-SK" sz="1600" dirty="0" err="1" smtClean="0"/>
              <a:t>students</a:t>
            </a:r>
            <a:r>
              <a:rPr lang="sk-SK" sz="1600" dirty="0" smtClean="0"/>
              <a:t> </a:t>
            </a:r>
            <a:r>
              <a:rPr lang="sk-SK" sz="1600" dirty="0" err="1" smtClean="0"/>
              <a:t>who</a:t>
            </a:r>
            <a:r>
              <a:rPr lang="sk-SK" sz="1600" dirty="0" smtClean="0"/>
              <a:t> are </a:t>
            </a:r>
            <a:r>
              <a:rPr lang="sk-SK" sz="1600" dirty="0" err="1" smtClean="0"/>
              <a:t>finishing</a:t>
            </a:r>
            <a:r>
              <a:rPr lang="sk-SK" sz="1600" dirty="0" smtClean="0"/>
              <a:t> </a:t>
            </a:r>
            <a:r>
              <a:rPr lang="sk-SK" sz="1600" dirty="0" err="1" smtClean="0"/>
              <a:t>the</a:t>
            </a:r>
            <a:r>
              <a:rPr lang="sk-SK" sz="1600" dirty="0" smtClean="0"/>
              <a:t> </a:t>
            </a:r>
            <a:r>
              <a:rPr lang="sk-SK" sz="1600" dirty="0" err="1" smtClean="0"/>
              <a:t>elementary</a:t>
            </a:r>
            <a:r>
              <a:rPr lang="sk-SK" sz="1600" dirty="0" smtClean="0"/>
              <a:t> or </a:t>
            </a:r>
            <a:r>
              <a:rPr lang="sk-SK" sz="1600" dirty="0" err="1" smtClean="0"/>
              <a:t>high</a:t>
            </a:r>
            <a:r>
              <a:rPr lang="sk-SK" sz="1600" dirty="0" smtClean="0"/>
              <a:t> </a:t>
            </a:r>
            <a:r>
              <a:rPr lang="sk-SK" sz="1600" dirty="0" err="1" smtClean="0"/>
              <a:t>school</a:t>
            </a:r>
            <a:r>
              <a:rPr lang="sk-SK" sz="1600" dirty="0" smtClean="0"/>
              <a:t> </a:t>
            </a:r>
            <a:r>
              <a:rPr lang="sk-SK" sz="1600" dirty="0" err="1" smtClean="0"/>
              <a:t>have</a:t>
            </a:r>
            <a:r>
              <a:rPr lang="sk-SK" sz="1600" dirty="0" smtClean="0"/>
              <a:t> a big party </a:t>
            </a:r>
            <a:r>
              <a:rPr lang="sk-SK" sz="1600" dirty="0" err="1" smtClean="0"/>
              <a:t>with</a:t>
            </a:r>
            <a:r>
              <a:rPr lang="sk-SK" sz="1600" dirty="0" smtClean="0"/>
              <a:t> </a:t>
            </a:r>
            <a:r>
              <a:rPr lang="sk-SK" sz="1600" dirty="0" err="1" smtClean="0"/>
              <a:t>their</a:t>
            </a:r>
            <a:r>
              <a:rPr lang="sk-SK" sz="1600" dirty="0" smtClean="0"/>
              <a:t> </a:t>
            </a:r>
            <a:r>
              <a:rPr lang="sk-SK" sz="1600" dirty="0" err="1" smtClean="0"/>
              <a:t>classmates</a:t>
            </a:r>
            <a:r>
              <a:rPr lang="sk-SK" sz="1600" dirty="0" smtClean="0"/>
              <a:t>, </a:t>
            </a:r>
            <a:r>
              <a:rPr lang="sk-SK" sz="1600" dirty="0" err="1" smtClean="0"/>
              <a:t>teachers</a:t>
            </a:r>
            <a:r>
              <a:rPr lang="sk-SK" sz="1600" dirty="0" smtClean="0"/>
              <a:t> and </a:t>
            </a:r>
            <a:r>
              <a:rPr lang="sk-SK" sz="1600" dirty="0" err="1" smtClean="0"/>
              <a:t>family</a:t>
            </a:r>
            <a:r>
              <a:rPr lang="sk-SK" sz="1600" dirty="0" smtClean="0"/>
              <a:t>.  </a:t>
            </a:r>
            <a:r>
              <a:rPr lang="sk-SK" sz="1600" dirty="0" err="1" smtClean="0"/>
              <a:t>For</a:t>
            </a:r>
            <a:r>
              <a:rPr lang="sk-SK" sz="1600" dirty="0" smtClean="0"/>
              <a:t> </a:t>
            </a:r>
            <a:r>
              <a:rPr lang="sk-SK" sz="1600" dirty="0" err="1" smtClean="0"/>
              <a:t>the</a:t>
            </a:r>
            <a:r>
              <a:rPr lang="sk-SK" sz="1600" dirty="0" smtClean="0"/>
              <a:t> </a:t>
            </a:r>
            <a:r>
              <a:rPr lang="sk-SK" sz="1600" dirty="0" err="1" smtClean="0"/>
              <a:t>elementary</a:t>
            </a:r>
            <a:r>
              <a:rPr lang="sk-SK" sz="1600" dirty="0" smtClean="0"/>
              <a:t> </a:t>
            </a:r>
            <a:r>
              <a:rPr lang="sk-SK" sz="1600" dirty="0" err="1" smtClean="0"/>
              <a:t>school</a:t>
            </a:r>
            <a:r>
              <a:rPr lang="sk-SK" sz="1600" dirty="0" smtClean="0"/>
              <a:t> </a:t>
            </a:r>
            <a:r>
              <a:rPr lang="sk-SK" sz="1600" dirty="0" err="1" smtClean="0"/>
              <a:t>it</a:t>
            </a:r>
            <a:r>
              <a:rPr lang="sk-SK" sz="1600" dirty="0" smtClean="0"/>
              <a:t> </a:t>
            </a:r>
            <a:r>
              <a:rPr lang="sk-SK" sz="1600" dirty="0" err="1" smtClean="0"/>
              <a:t>is</a:t>
            </a:r>
            <a:r>
              <a:rPr lang="sk-SK" sz="1600" dirty="0" smtClean="0"/>
              <a:t> </a:t>
            </a:r>
            <a:r>
              <a:rPr lang="sk-SK" sz="1600" dirty="0" err="1" smtClean="0"/>
              <a:t>called</a:t>
            </a:r>
            <a:r>
              <a:rPr lang="sk-SK" sz="1600" dirty="0" smtClean="0"/>
              <a:t>  „</a:t>
            </a:r>
            <a:r>
              <a:rPr lang="sk-SK" sz="1600" dirty="0" err="1" smtClean="0"/>
              <a:t>koszorúcska</a:t>
            </a:r>
            <a:r>
              <a:rPr lang="sk-SK" sz="1600" dirty="0" smtClean="0"/>
              <a:t>“ . </a:t>
            </a:r>
            <a:r>
              <a:rPr lang="sk-SK" sz="1600" dirty="0" err="1" smtClean="0"/>
              <a:t>The</a:t>
            </a:r>
            <a:r>
              <a:rPr lang="sk-SK" sz="1600" dirty="0" smtClean="0"/>
              <a:t> </a:t>
            </a:r>
            <a:r>
              <a:rPr lang="sk-SK" sz="1600" dirty="0" err="1" smtClean="0"/>
              <a:t>students</a:t>
            </a:r>
            <a:r>
              <a:rPr lang="sk-SK" sz="1600" dirty="0" smtClean="0"/>
              <a:t> </a:t>
            </a:r>
            <a:r>
              <a:rPr lang="sk-SK" sz="1600" dirty="0" err="1" smtClean="0"/>
              <a:t>have</a:t>
            </a:r>
            <a:r>
              <a:rPr lang="sk-SK" sz="1600" dirty="0" smtClean="0"/>
              <a:t> to show </a:t>
            </a:r>
            <a:r>
              <a:rPr lang="sk-SK" sz="1600" dirty="0" err="1" smtClean="0"/>
              <a:t>their</a:t>
            </a:r>
            <a:r>
              <a:rPr lang="sk-SK" sz="1600" dirty="0" smtClean="0"/>
              <a:t> </a:t>
            </a:r>
            <a:r>
              <a:rPr lang="sk-SK" sz="1600" dirty="0" err="1" smtClean="0"/>
              <a:t>parents</a:t>
            </a:r>
            <a:r>
              <a:rPr lang="sk-SK" sz="1600" dirty="0" smtClean="0"/>
              <a:t> and </a:t>
            </a:r>
            <a:r>
              <a:rPr lang="sk-SK" sz="1600" dirty="0" err="1" smtClean="0"/>
              <a:t>teachers</a:t>
            </a:r>
            <a:r>
              <a:rPr lang="sk-SK" sz="1600" dirty="0" smtClean="0"/>
              <a:t> </a:t>
            </a:r>
            <a:r>
              <a:rPr lang="sk-SK" sz="1600" dirty="0" err="1" smtClean="0"/>
              <a:t>what</a:t>
            </a:r>
            <a:r>
              <a:rPr lang="sk-SK" sz="1600" dirty="0" smtClean="0"/>
              <a:t>  </a:t>
            </a:r>
            <a:r>
              <a:rPr lang="sk-SK" sz="1600" dirty="0" err="1" smtClean="0"/>
              <a:t>they</a:t>
            </a:r>
            <a:r>
              <a:rPr lang="sk-SK" sz="1600" dirty="0" smtClean="0"/>
              <a:t> </a:t>
            </a:r>
            <a:r>
              <a:rPr lang="sk-SK" sz="1600" dirty="0" err="1" smtClean="0"/>
              <a:t>learnt</a:t>
            </a:r>
            <a:r>
              <a:rPr lang="sk-SK" sz="1600" dirty="0" smtClean="0"/>
              <a:t> on </a:t>
            </a:r>
            <a:r>
              <a:rPr lang="sk-SK" sz="1600" dirty="0" err="1" smtClean="0"/>
              <a:t>dance</a:t>
            </a:r>
            <a:r>
              <a:rPr lang="sk-SK" sz="1600" dirty="0" smtClean="0"/>
              <a:t> </a:t>
            </a:r>
            <a:r>
              <a:rPr lang="sk-SK" sz="1600" dirty="0" err="1" smtClean="0"/>
              <a:t>classes</a:t>
            </a:r>
            <a:r>
              <a:rPr lang="sk-SK" sz="1600" dirty="0" smtClean="0"/>
              <a:t> </a:t>
            </a:r>
            <a:r>
              <a:rPr lang="sk-SK" sz="1600" dirty="0" err="1" smtClean="0"/>
              <a:t>before</a:t>
            </a:r>
            <a:r>
              <a:rPr lang="sk-SK" sz="1600" dirty="0" smtClean="0"/>
              <a:t> </a:t>
            </a:r>
            <a:r>
              <a:rPr lang="sk-SK" sz="1600" dirty="0" err="1" smtClean="0"/>
              <a:t>the</a:t>
            </a:r>
            <a:r>
              <a:rPr lang="sk-SK" sz="1600" dirty="0" smtClean="0"/>
              <a:t> </a:t>
            </a:r>
            <a:r>
              <a:rPr lang="sk-SK" sz="1600" dirty="0" err="1" smtClean="0"/>
              <a:t>ball</a:t>
            </a:r>
            <a:r>
              <a:rPr lang="sk-SK" sz="1600" dirty="0" smtClean="0"/>
              <a:t>. </a:t>
            </a:r>
          </a:p>
          <a:p>
            <a:pPr>
              <a:buNone/>
            </a:pPr>
            <a:r>
              <a:rPr lang="sk-SK" sz="1600" dirty="0" smtClean="0"/>
              <a:t>      </a:t>
            </a:r>
            <a:r>
              <a:rPr lang="sk-SK" sz="1600" dirty="0" err="1" smtClean="0"/>
              <a:t>For</a:t>
            </a:r>
            <a:r>
              <a:rPr lang="sk-SK" sz="1600" dirty="0" smtClean="0"/>
              <a:t> </a:t>
            </a:r>
            <a:r>
              <a:rPr lang="sk-SK" sz="1600" dirty="0" err="1" smtClean="0"/>
              <a:t>the</a:t>
            </a:r>
            <a:r>
              <a:rPr lang="sk-SK" sz="1600" dirty="0" smtClean="0"/>
              <a:t> </a:t>
            </a:r>
            <a:r>
              <a:rPr lang="sk-SK" sz="1600" dirty="0" err="1" smtClean="0"/>
              <a:t>high</a:t>
            </a:r>
            <a:r>
              <a:rPr lang="sk-SK" sz="1600" dirty="0" smtClean="0"/>
              <a:t> </a:t>
            </a:r>
            <a:r>
              <a:rPr lang="sk-SK" sz="1600" dirty="0" err="1" smtClean="0"/>
              <a:t>school</a:t>
            </a:r>
            <a:r>
              <a:rPr lang="sk-SK" sz="1600" dirty="0" smtClean="0"/>
              <a:t> </a:t>
            </a:r>
            <a:r>
              <a:rPr lang="sk-SK" sz="1600" dirty="0" err="1" smtClean="0"/>
              <a:t>it</a:t>
            </a:r>
            <a:r>
              <a:rPr lang="sk-SK" sz="1600" dirty="0" smtClean="0"/>
              <a:t> </a:t>
            </a:r>
            <a:r>
              <a:rPr lang="sk-SK" sz="1600" dirty="0" err="1" smtClean="0"/>
              <a:t>is</a:t>
            </a:r>
            <a:r>
              <a:rPr lang="sk-SK" sz="1600" dirty="0" smtClean="0"/>
              <a:t> </a:t>
            </a:r>
            <a:r>
              <a:rPr lang="sk-SK" sz="1600" dirty="0" err="1" smtClean="0"/>
              <a:t>called</a:t>
            </a:r>
            <a:r>
              <a:rPr lang="sk-SK" sz="1600" dirty="0" smtClean="0"/>
              <a:t> „</a:t>
            </a:r>
            <a:r>
              <a:rPr lang="sk-SK" sz="1600" dirty="0" err="1" smtClean="0"/>
              <a:t>szalagavató</a:t>
            </a:r>
            <a:r>
              <a:rPr lang="sk-SK" sz="1600" dirty="0" smtClean="0"/>
              <a:t>“ </a:t>
            </a:r>
            <a:r>
              <a:rPr lang="sk-SK" sz="1600" dirty="0" err="1" smtClean="0"/>
              <a:t>when</a:t>
            </a:r>
            <a:r>
              <a:rPr lang="sk-SK" sz="1600" dirty="0" smtClean="0"/>
              <a:t> </a:t>
            </a:r>
            <a:r>
              <a:rPr lang="sk-SK" sz="1600" dirty="0" err="1" smtClean="0"/>
              <a:t>the</a:t>
            </a:r>
            <a:r>
              <a:rPr lang="sk-SK" sz="1600" dirty="0" smtClean="0"/>
              <a:t> </a:t>
            </a:r>
            <a:r>
              <a:rPr lang="sk-SK" sz="1600" dirty="0" err="1" smtClean="0"/>
              <a:t>students</a:t>
            </a:r>
            <a:r>
              <a:rPr lang="sk-SK" sz="1600" dirty="0" smtClean="0"/>
              <a:t> get </a:t>
            </a:r>
            <a:r>
              <a:rPr lang="sk-SK" sz="1600" dirty="0" err="1" smtClean="0"/>
              <a:t>green</a:t>
            </a:r>
            <a:r>
              <a:rPr lang="sk-SK" sz="1600" dirty="0" smtClean="0"/>
              <a:t> </a:t>
            </a:r>
            <a:r>
              <a:rPr lang="sk-SK" sz="1600" dirty="0" err="1" smtClean="0"/>
              <a:t>ribbons</a:t>
            </a:r>
            <a:r>
              <a:rPr lang="sk-SK" sz="1600" dirty="0" smtClean="0"/>
              <a:t> </a:t>
            </a:r>
            <a:r>
              <a:rPr lang="sk-SK" sz="1600" dirty="0" err="1" smtClean="0"/>
              <a:t>from</a:t>
            </a:r>
            <a:r>
              <a:rPr lang="sk-SK" sz="1600" dirty="0" smtClean="0"/>
              <a:t> </a:t>
            </a:r>
            <a:r>
              <a:rPr lang="sk-SK" sz="1600" dirty="0" err="1" smtClean="0"/>
              <a:t>their</a:t>
            </a:r>
            <a:r>
              <a:rPr lang="sk-SK" sz="1600" dirty="0" smtClean="0"/>
              <a:t> </a:t>
            </a:r>
            <a:r>
              <a:rPr lang="sk-SK" sz="1600" dirty="0" err="1" smtClean="0"/>
              <a:t>class</a:t>
            </a:r>
            <a:r>
              <a:rPr lang="sk-SK" sz="1600" dirty="0" smtClean="0"/>
              <a:t> </a:t>
            </a:r>
            <a:r>
              <a:rPr lang="sk-SK" sz="1600" dirty="0" err="1" smtClean="0"/>
              <a:t>teacher</a:t>
            </a:r>
            <a:r>
              <a:rPr lang="sk-SK" sz="1600" dirty="0" smtClean="0"/>
              <a:t>. </a:t>
            </a:r>
            <a:r>
              <a:rPr lang="sk-SK" sz="1600" dirty="0" err="1" smtClean="0"/>
              <a:t>The</a:t>
            </a:r>
            <a:r>
              <a:rPr lang="sk-SK" sz="1600" dirty="0" smtClean="0"/>
              <a:t> </a:t>
            </a:r>
            <a:r>
              <a:rPr lang="sk-SK" sz="1600" dirty="0" err="1" smtClean="0"/>
              <a:t>student</a:t>
            </a:r>
            <a:r>
              <a:rPr lang="sk-SK" sz="1600" dirty="0" smtClean="0"/>
              <a:t> </a:t>
            </a:r>
            <a:r>
              <a:rPr lang="sk-SK" sz="1600" dirty="0" err="1" smtClean="0"/>
              <a:t>wear</a:t>
            </a:r>
            <a:r>
              <a:rPr lang="sk-SK" sz="1600" dirty="0" smtClean="0"/>
              <a:t> </a:t>
            </a:r>
            <a:r>
              <a:rPr lang="sk-SK" sz="1600" dirty="0" err="1" smtClean="0"/>
              <a:t>the</a:t>
            </a:r>
            <a:r>
              <a:rPr lang="sk-SK" sz="1600" dirty="0" smtClean="0"/>
              <a:t> </a:t>
            </a:r>
            <a:r>
              <a:rPr lang="sk-SK" sz="1600" dirty="0" err="1" smtClean="0"/>
              <a:t>ribbons</a:t>
            </a:r>
            <a:r>
              <a:rPr lang="sk-SK" sz="1600" dirty="0" smtClean="0"/>
              <a:t> to show </a:t>
            </a:r>
            <a:r>
              <a:rPr lang="sk-SK" sz="1600" dirty="0" err="1" smtClean="0"/>
              <a:t>the</a:t>
            </a:r>
            <a:r>
              <a:rPr lang="sk-SK" sz="1600" dirty="0" smtClean="0"/>
              <a:t> </a:t>
            </a:r>
            <a:r>
              <a:rPr lang="sk-SK" sz="1600" dirty="0" err="1" smtClean="0"/>
              <a:t>people</a:t>
            </a:r>
            <a:r>
              <a:rPr lang="sk-SK" sz="1600" dirty="0" smtClean="0"/>
              <a:t> </a:t>
            </a:r>
            <a:r>
              <a:rPr lang="sk-SK" sz="1600" dirty="0" err="1" smtClean="0"/>
              <a:t>they</a:t>
            </a:r>
            <a:r>
              <a:rPr lang="sk-SK" sz="1600" dirty="0" smtClean="0"/>
              <a:t> are </a:t>
            </a:r>
            <a:r>
              <a:rPr lang="sk-SK" sz="1600" dirty="0" err="1" smtClean="0"/>
              <a:t>almost</a:t>
            </a:r>
            <a:r>
              <a:rPr lang="sk-SK" sz="1600" dirty="0" smtClean="0"/>
              <a:t> </a:t>
            </a:r>
            <a:r>
              <a:rPr lang="sk-SK" sz="1600" dirty="0" err="1" smtClean="0"/>
              <a:t>grown</a:t>
            </a:r>
            <a:r>
              <a:rPr lang="sk-SK" sz="1600" dirty="0" smtClean="0"/>
              <a:t> </a:t>
            </a:r>
            <a:r>
              <a:rPr lang="sk-SK" sz="1600" dirty="0" err="1" smtClean="0"/>
              <a:t>ups</a:t>
            </a:r>
            <a:r>
              <a:rPr lang="sk-SK" sz="1600" dirty="0" smtClean="0"/>
              <a:t> and </a:t>
            </a:r>
            <a:r>
              <a:rPr lang="sk-SK" sz="1600" dirty="0" err="1" smtClean="0"/>
              <a:t>ready</a:t>
            </a:r>
            <a:r>
              <a:rPr lang="sk-SK" sz="1600" dirty="0" smtClean="0"/>
              <a:t> </a:t>
            </a:r>
            <a:r>
              <a:rPr lang="sk-SK" sz="1600" dirty="0" err="1" smtClean="0"/>
              <a:t>for</a:t>
            </a:r>
            <a:r>
              <a:rPr lang="sk-SK" sz="1600" dirty="0" smtClean="0"/>
              <a:t> </a:t>
            </a:r>
            <a:r>
              <a:rPr lang="sk-SK" sz="1600" dirty="0" err="1" smtClean="0"/>
              <a:t>the</a:t>
            </a:r>
            <a:r>
              <a:rPr lang="sk-SK" sz="1600" dirty="0" smtClean="0"/>
              <a:t> </a:t>
            </a:r>
            <a:r>
              <a:rPr lang="sk-SK" sz="1600" dirty="0" err="1" smtClean="0"/>
              <a:t>life</a:t>
            </a:r>
            <a:r>
              <a:rPr lang="sk-SK" sz="1600" dirty="0" smtClean="0"/>
              <a:t>.</a:t>
            </a:r>
          </a:p>
          <a:p>
            <a:r>
              <a:rPr lang="sk-SK" sz="1600" dirty="0" err="1" smtClean="0"/>
              <a:t>When</a:t>
            </a:r>
            <a:r>
              <a:rPr lang="sk-SK" sz="1600" dirty="0" smtClean="0"/>
              <a:t> </a:t>
            </a:r>
            <a:r>
              <a:rPr lang="sk-SK" sz="1600" dirty="0" err="1" smtClean="0"/>
              <a:t>the</a:t>
            </a:r>
            <a:r>
              <a:rPr lang="sk-SK" sz="1600" dirty="0" smtClean="0"/>
              <a:t> </a:t>
            </a:r>
            <a:r>
              <a:rPr lang="sk-SK" sz="1600" dirty="0" err="1" smtClean="0"/>
              <a:t>students</a:t>
            </a:r>
            <a:r>
              <a:rPr lang="sk-SK" sz="1600" dirty="0" smtClean="0"/>
              <a:t> are </a:t>
            </a:r>
            <a:r>
              <a:rPr lang="sk-SK" sz="1600" dirty="0" err="1" smtClean="0"/>
              <a:t>finishing</a:t>
            </a:r>
            <a:r>
              <a:rPr lang="sk-SK" sz="1600" dirty="0" smtClean="0"/>
              <a:t> </a:t>
            </a:r>
            <a:r>
              <a:rPr lang="sk-SK" sz="1600" dirty="0" err="1" smtClean="0"/>
              <a:t>the</a:t>
            </a:r>
            <a:r>
              <a:rPr lang="sk-SK" sz="1600" dirty="0" smtClean="0"/>
              <a:t> </a:t>
            </a:r>
            <a:r>
              <a:rPr lang="sk-SK" sz="1600" dirty="0" err="1" smtClean="0"/>
              <a:t>elementary</a:t>
            </a:r>
            <a:r>
              <a:rPr lang="sk-SK" sz="1600" dirty="0" smtClean="0"/>
              <a:t> or </a:t>
            </a:r>
            <a:r>
              <a:rPr lang="sk-SK" sz="1600" dirty="0" err="1" smtClean="0"/>
              <a:t>high</a:t>
            </a:r>
            <a:r>
              <a:rPr lang="sk-SK" sz="1600" dirty="0" smtClean="0"/>
              <a:t> </a:t>
            </a:r>
            <a:r>
              <a:rPr lang="sk-SK" sz="1600" dirty="0" err="1" smtClean="0"/>
              <a:t>school</a:t>
            </a:r>
            <a:r>
              <a:rPr lang="sk-SK" sz="1600" dirty="0" smtClean="0"/>
              <a:t> </a:t>
            </a:r>
            <a:r>
              <a:rPr lang="sk-SK" sz="1600" dirty="0" err="1" smtClean="0"/>
              <a:t>the</a:t>
            </a:r>
            <a:r>
              <a:rPr lang="sk-SK" sz="1600" dirty="0" smtClean="0"/>
              <a:t> </a:t>
            </a:r>
            <a:r>
              <a:rPr lang="sk-SK" sz="1600" dirty="0" err="1" smtClean="0"/>
              <a:t>students</a:t>
            </a:r>
            <a:r>
              <a:rPr lang="sk-SK" sz="1600" dirty="0" smtClean="0"/>
              <a:t> </a:t>
            </a:r>
            <a:r>
              <a:rPr lang="sk-SK" sz="1600" dirty="0" err="1" smtClean="0"/>
              <a:t>of</a:t>
            </a:r>
            <a:r>
              <a:rPr lang="sk-SK" sz="1600" dirty="0" smtClean="0"/>
              <a:t> </a:t>
            </a:r>
            <a:r>
              <a:rPr lang="sk-SK" sz="1600" dirty="0" err="1" smtClean="0"/>
              <a:t>lower</a:t>
            </a:r>
            <a:r>
              <a:rPr lang="sk-SK" sz="1600" dirty="0" smtClean="0"/>
              <a:t> </a:t>
            </a:r>
            <a:r>
              <a:rPr lang="sk-SK" sz="1600" dirty="0" err="1" smtClean="0"/>
              <a:t>classes</a:t>
            </a:r>
            <a:r>
              <a:rPr lang="sk-SK" sz="1600" dirty="0" smtClean="0"/>
              <a:t> </a:t>
            </a:r>
            <a:r>
              <a:rPr lang="sk-SK" sz="1600" dirty="0" err="1" smtClean="0"/>
              <a:t>decorate</a:t>
            </a:r>
            <a:r>
              <a:rPr lang="sk-SK" sz="1600" dirty="0" smtClean="0"/>
              <a:t> </a:t>
            </a:r>
            <a:r>
              <a:rPr lang="sk-SK" sz="1600" dirty="0" err="1" smtClean="0"/>
              <a:t>the</a:t>
            </a:r>
            <a:r>
              <a:rPr lang="sk-SK" sz="1600" dirty="0" smtClean="0"/>
              <a:t> </a:t>
            </a:r>
            <a:r>
              <a:rPr lang="sk-SK" sz="1600" dirty="0" err="1" smtClean="0"/>
              <a:t>coridors</a:t>
            </a:r>
            <a:r>
              <a:rPr lang="sk-SK" sz="1600" dirty="0" smtClean="0"/>
              <a:t> and </a:t>
            </a:r>
            <a:r>
              <a:rPr lang="sk-SK" sz="1600" dirty="0" err="1" smtClean="0"/>
              <a:t>the</a:t>
            </a:r>
            <a:r>
              <a:rPr lang="sk-SK" sz="1600" dirty="0" smtClean="0"/>
              <a:t> </a:t>
            </a:r>
            <a:r>
              <a:rPr lang="sk-SK" sz="1600" dirty="0" err="1" smtClean="0"/>
              <a:t>finisher´s</a:t>
            </a:r>
            <a:r>
              <a:rPr lang="sk-SK" sz="1600" dirty="0" smtClean="0"/>
              <a:t> </a:t>
            </a:r>
            <a:r>
              <a:rPr lang="sk-SK" sz="1600" dirty="0" err="1" smtClean="0"/>
              <a:t>classes</a:t>
            </a:r>
            <a:r>
              <a:rPr lang="sk-SK" sz="1600" dirty="0" smtClean="0"/>
              <a:t> </a:t>
            </a:r>
            <a:r>
              <a:rPr lang="sk-SK" sz="1600" dirty="0" err="1" smtClean="0"/>
              <a:t>with</a:t>
            </a:r>
            <a:r>
              <a:rPr lang="sk-SK" sz="1600" dirty="0" smtClean="0"/>
              <a:t> </a:t>
            </a:r>
            <a:r>
              <a:rPr lang="sk-SK" sz="1600" dirty="0" err="1" smtClean="0"/>
              <a:t>flowers</a:t>
            </a:r>
            <a:r>
              <a:rPr lang="sk-SK" sz="1600" dirty="0" smtClean="0"/>
              <a:t>. </a:t>
            </a:r>
            <a:r>
              <a:rPr lang="sk-SK" sz="1600" dirty="0" err="1" smtClean="0"/>
              <a:t>Then</a:t>
            </a:r>
            <a:r>
              <a:rPr lang="sk-SK" sz="1600" dirty="0" smtClean="0"/>
              <a:t> </a:t>
            </a:r>
            <a:r>
              <a:rPr lang="sk-SK" sz="1600" dirty="0" err="1" smtClean="0"/>
              <a:t>the</a:t>
            </a:r>
            <a:r>
              <a:rPr lang="sk-SK" sz="1600" dirty="0" smtClean="0"/>
              <a:t> </a:t>
            </a:r>
            <a:r>
              <a:rPr lang="sk-SK" sz="1600" dirty="0" err="1" smtClean="0"/>
              <a:t>finishing</a:t>
            </a:r>
            <a:r>
              <a:rPr lang="sk-SK" sz="1600" dirty="0" smtClean="0"/>
              <a:t> </a:t>
            </a:r>
            <a:r>
              <a:rPr lang="sk-SK" sz="1600" dirty="0" err="1" smtClean="0"/>
              <a:t>students</a:t>
            </a:r>
            <a:r>
              <a:rPr lang="sk-SK" sz="1600" dirty="0" smtClean="0"/>
              <a:t> </a:t>
            </a:r>
            <a:r>
              <a:rPr lang="sk-SK" sz="1600" dirty="0" err="1" smtClean="0"/>
              <a:t>walk</a:t>
            </a:r>
            <a:r>
              <a:rPr lang="sk-SK" sz="1600" dirty="0" smtClean="0"/>
              <a:t> </a:t>
            </a:r>
            <a:r>
              <a:rPr lang="sk-SK" sz="1600" dirty="0" err="1" smtClean="0"/>
              <a:t>around</a:t>
            </a:r>
            <a:r>
              <a:rPr lang="sk-SK" sz="1600" dirty="0" smtClean="0"/>
              <a:t> </a:t>
            </a:r>
            <a:r>
              <a:rPr lang="sk-SK" sz="1600" dirty="0" err="1" smtClean="0"/>
              <a:t>the</a:t>
            </a:r>
            <a:r>
              <a:rPr lang="sk-SK" sz="1600" dirty="0" smtClean="0"/>
              <a:t> </a:t>
            </a:r>
            <a:r>
              <a:rPr lang="sk-SK" sz="1600" dirty="0" err="1" smtClean="0"/>
              <a:t>school</a:t>
            </a:r>
            <a:r>
              <a:rPr lang="sk-SK" sz="1600" dirty="0" smtClean="0"/>
              <a:t> </a:t>
            </a:r>
            <a:r>
              <a:rPr lang="sk-SK" sz="1600" dirty="0" err="1" smtClean="0"/>
              <a:t>singing</a:t>
            </a:r>
            <a:r>
              <a:rPr lang="sk-SK" sz="1600" dirty="0" smtClean="0"/>
              <a:t> </a:t>
            </a:r>
            <a:r>
              <a:rPr lang="sk-SK" sz="1600" dirty="0" err="1" smtClean="0"/>
              <a:t>songs</a:t>
            </a:r>
            <a:r>
              <a:rPr lang="sk-SK" sz="1600" dirty="0" smtClean="0"/>
              <a:t> </a:t>
            </a:r>
            <a:r>
              <a:rPr lang="sk-SK" sz="1600" dirty="0" err="1" smtClean="0"/>
              <a:t>for</a:t>
            </a:r>
            <a:r>
              <a:rPr lang="sk-SK" sz="1600" dirty="0" smtClean="0"/>
              <a:t> </a:t>
            </a:r>
            <a:r>
              <a:rPr lang="sk-SK" sz="1600" dirty="0" err="1" smtClean="0"/>
              <a:t>good</a:t>
            </a:r>
            <a:r>
              <a:rPr lang="sk-SK" sz="1600" dirty="0" smtClean="0"/>
              <a:t> </a:t>
            </a:r>
            <a:r>
              <a:rPr lang="sk-SK" sz="1600" dirty="0" err="1" smtClean="0"/>
              <a:t>bye</a:t>
            </a:r>
            <a:r>
              <a:rPr lang="sk-SK" sz="1600" dirty="0" smtClean="0"/>
              <a:t>. </a:t>
            </a:r>
            <a:r>
              <a:rPr lang="sk-SK" sz="1600" dirty="0" err="1" smtClean="0"/>
              <a:t>The</a:t>
            </a:r>
            <a:r>
              <a:rPr lang="sk-SK" sz="1600" dirty="0" smtClean="0"/>
              <a:t> </a:t>
            </a:r>
            <a:r>
              <a:rPr lang="sk-SK" sz="1600" dirty="0" err="1" smtClean="0"/>
              <a:t>ceremony</a:t>
            </a:r>
            <a:r>
              <a:rPr lang="sk-SK" sz="1600" dirty="0" smtClean="0"/>
              <a:t> </a:t>
            </a:r>
            <a:r>
              <a:rPr lang="sk-SK" sz="1600" dirty="0" err="1" smtClean="0"/>
              <a:t>ends</a:t>
            </a:r>
            <a:r>
              <a:rPr lang="sk-SK" sz="1600" dirty="0" smtClean="0"/>
              <a:t> </a:t>
            </a:r>
            <a:r>
              <a:rPr lang="sk-SK" sz="1600" dirty="0" err="1" smtClean="0"/>
              <a:t>with</a:t>
            </a:r>
            <a:r>
              <a:rPr lang="sk-SK" sz="1600" dirty="0" smtClean="0"/>
              <a:t> </a:t>
            </a:r>
            <a:r>
              <a:rPr lang="sk-SK" sz="1600" dirty="0" err="1" smtClean="0"/>
              <a:t>the</a:t>
            </a:r>
            <a:r>
              <a:rPr lang="sk-SK" sz="1600" dirty="0" smtClean="0"/>
              <a:t> </a:t>
            </a:r>
            <a:r>
              <a:rPr lang="sk-SK" sz="1600" dirty="0" err="1" smtClean="0"/>
              <a:t>director´s</a:t>
            </a:r>
            <a:r>
              <a:rPr lang="sk-SK" sz="1600" dirty="0" smtClean="0"/>
              <a:t> </a:t>
            </a:r>
            <a:r>
              <a:rPr lang="sk-SK" sz="1600" dirty="0" err="1" smtClean="0"/>
              <a:t>intercession</a:t>
            </a:r>
            <a:r>
              <a:rPr lang="sk-SK" sz="1600" dirty="0" smtClean="0"/>
              <a:t> </a:t>
            </a:r>
            <a:r>
              <a:rPr lang="sk-SK" sz="1600" dirty="0" smtClean="0">
                <a:solidFill>
                  <a:schemeClr val="bg1"/>
                </a:solidFill>
              </a:rPr>
              <a:t>on</a:t>
            </a:r>
            <a:r>
              <a:rPr lang="sk-SK" sz="1600" dirty="0" smtClean="0"/>
              <a:t> </a:t>
            </a:r>
            <a:r>
              <a:rPr lang="sk-SK" sz="1600" dirty="0" err="1" smtClean="0">
                <a:solidFill>
                  <a:schemeClr val="bg1"/>
                </a:solidFill>
              </a:rPr>
              <a:t>the</a:t>
            </a:r>
            <a:r>
              <a:rPr lang="sk-SK" sz="1600" dirty="0" smtClean="0">
                <a:solidFill>
                  <a:schemeClr val="bg1"/>
                </a:solidFill>
              </a:rPr>
              <a:t> </a:t>
            </a:r>
            <a:r>
              <a:rPr lang="sk-SK" sz="1600" dirty="0" err="1" smtClean="0">
                <a:solidFill>
                  <a:schemeClr val="bg1"/>
                </a:solidFill>
              </a:rPr>
              <a:t>schoolyard</a:t>
            </a:r>
            <a:r>
              <a:rPr lang="sk-SK" sz="1600" dirty="0" smtClean="0">
                <a:solidFill>
                  <a:schemeClr val="bg1"/>
                </a:solidFill>
              </a:rPr>
              <a:t>.  </a:t>
            </a:r>
            <a:r>
              <a:rPr lang="sk-SK" sz="1600" dirty="0" err="1" smtClean="0">
                <a:solidFill>
                  <a:schemeClr val="bg1"/>
                </a:solidFill>
              </a:rPr>
              <a:t>The</a:t>
            </a:r>
            <a:r>
              <a:rPr lang="sk-SK" sz="1600" dirty="0" smtClean="0">
                <a:solidFill>
                  <a:schemeClr val="bg1"/>
                </a:solidFill>
              </a:rPr>
              <a:t> </a:t>
            </a:r>
            <a:r>
              <a:rPr lang="sk-SK" sz="1600" dirty="0" err="1" smtClean="0">
                <a:solidFill>
                  <a:schemeClr val="bg1"/>
                </a:solidFill>
              </a:rPr>
              <a:t>students</a:t>
            </a:r>
            <a:r>
              <a:rPr lang="sk-SK" sz="1600" dirty="0" smtClean="0">
                <a:solidFill>
                  <a:schemeClr val="bg1"/>
                </a:solidFill>
              </a:rPr>
              <a:t> get a </a:t>
            </a:r>
            <a:r>
              <a:rPr lang="sk-SK" sz="1600" dirty="0" err="1" smtClean="0">
                <a:solidFill>
                  <a:schemeClr val="bg1"/>
                </a:solidFill>
              </a:rPr>
              <a:t>lot</a:t>
            </a:r>
            <a:r>
              <a:rPr lang="sk-SK" sz="1600" dirty="0" smtClean="0">
                <a:solidFill>
                  <a:schemeClr val="bg1"/>
                </a:solidFill>
              </a:rPr>
              <a:t> </a:t>
            </a:r>
            <a:r>
              <a:rPr lang="sk-SK" sz="1600" dirty="0" err="1" smtClean="0">
                <a:solidFill>
                  <a:schemeClr val="bg1"/>
                </a:solidFill>
              </a:rPr>
              <a:t>of</a:t>
            </a:r>
            <a:r>
              <a:rPr lang="sk-SK" sz="1600" dirty="0" smtClean="0">
                <a:solidFill>
                  <a:schemeClr val="bg1"/>
                </a:solidFill>
              </a:rPr>
              <a:t> </a:t>
            </a:r>
            <a:r>
              <a:rPr lang="sk-SK" sz="1600" dirty="0" err="1" smtClean="0"/>
              <a:t>flowers</a:t>
            </a:r>
            <a:r>
              <a:rPr lang="sk-SK" sz="1600" dirty="0" smtClean="0"/>
              <a:t> and </a:t>
            </a:r>
            <a:r>
              <a:rPr lang="sk-SK" sz="1600" dirty="0" err="1" smtClean="0"/>
              <a:t>chocolates</a:t>
            </a:r>
            <a:r>
              <a:rPr lang="sk-SK" sz="1600" dirty="0" smtClean="0"/>
              <a:t>.</a:t>
            </a:r>
          </a:p>
          <a:p>
            <a:endParaRPr lang="sk-SK" sz="1600" dirty="0"/>
          </a:p>
        </p:txBody>
      </p:sp>
      <p:pic>
        <p:nvPicPr>
          <p:cNvPr id="20482" name="Picture 2" descr="http://www.televizio.sk/wp-content/uploads/2012/06/Ballag%C3%A1s-a-Duna-utc%C3%A1n.jpg"/>
          <p:cNvPicPr>
            <a:picLocks noChangeAspect="1" noChangeArrowheads="1"/>
          </p:cNvPicPr>
          <p:nvPr/>
        </p:nvPicPr>
        <p:blipFill>
          <a:blip r:embed="rId3" cstate="print"/>
          <a:srcRect/>
          <a:stretch>
            <a:fillRect/>
          </a:stretch>
        </p:blipFill>
        <p:spPr bwMode="auto">
          <a:xfrm>
            <a:off x="179512" y="4293096"/>
            <a:ext cx="4248472" cy="2391524"/>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187624" y="476672"/>
            <a:ext cx="7498080" cy="2160240"/>
          </a:xfrm>
        </p:spPr>
        <p:txBody>
          <a:bodyPr>
            <a:normAutofit lnSpcReduction="10000"/>
          </a:bodyPr>
          <a:lstStyle/>
          <a:p>
            <a:r>
              <a:rPr lang="sk-SK" dirty="0" err="1" smtClean="0"/>
              <a:t>Consecration</a:t>
            </a:r>
            <a:r>
              <a:rPr lang="sk-SK" dirty="0" smtClean="0"/>
              <a:t> </a:t>
            </a:r>
            <a:r>
              <a:rPr lang="sk-SK" dirty="0" err="1" smtClean="0"/>
              <a:t>of</a:t>
            </a:r>
            <a:r>
              <a:rPr lang="sk-SK" dirty="0" smtClean="0"/>
              <a:t> </a:t>
            </a:r>
            <a:r>
              <a:rPr lang="sk-SK" dirty="0" err="1" smtClean="0"/>
              <a:t>the</a:t>
            </a:r>
            <a:r>
              <a:rPr lang="sk-SK" dirty="0" smtClean="0"/>
              <a:t> </a:t>
            </a:r>
            <a:r>
              <a:rPr lang="sk-SK" dirty="0" err="1" smtClean="0"/>
              <a:t>beginners</a:t>
            </a:r>
            <a:r>
              <a:rPr lang="sk-SK" dirty="0" smtClean="0"/>
              <a:t>:</a:t>
            </a:r>
          </a:p>
          <a:p>
            <a:pPr>
              <a:buNone/>
            </a:pPr>
            <a:r>
              <a:rPr lang="sk-SK" dirty="0" smtClean="0"/>
              <a:t>   </a:t>
            </a:r>
            <a:r>
              <a:rPr lang="sk-SK" sz="2400" dirty="0" err="1" smtClean="0"/>
              <a:t>Every</a:t>
            </a:r>
            <a:r>
              <a:rPr lang="sk-SK" sz="2400" dirty="0" smtClean="0"/>
              <a:t> </a:t>
            </a:r>
            <a:r>
              <a:rPr lang="sk-SK" sz="2400" dirty="0" err="1" smtClean="0"/>
              <a:t>year</a:t>
            </a:r>
            <a:r>
              <a:rPr lang="sk-SK" sz="2400" dirty="0" smtClean="0"/>
              <a:t> </a:t>
            </a:r>
            <a:r>
              <a:rPr lang="sk-SK" sz="2400" dirty="0" err="1" smtClean="0"/>
              <a:t>the</a:t>
            </a:r>
            <a:r>
              <a:rPr lang="sk-SK" sz="2400" dirty="0" smtClean="0"/>
              <a:t> </a:t>
            </a:r>
            <a:r>
              <a:rPr lang="sk-SK" sz="2400" dirty="0" err="1" smtClean="0"/>
              <a:t>students</a:t>
            </a:r>
            <a:r>
              <a:rPr lang="sk-SK" sz="2400" dirty="0" smtClean="0"/>
              <a:t> </a:t>
            </a:r>
            <a:r>
              <a:rPr lang="sk-SK" sz="2400" dirty="0" err="1" smtClean="0"/>
              <a:t>of</a:t>
            </a:r>
            <a:r>
              <a:rPr lang="sk-SK" sz="2400" dirty="0" smtClean="0"/>
              <a:t> </a:t>
            </a:r>
            <a:r>
              <a:rPr lang="sk-SK" sz="2400" dirty="0" err="1" smtClean="0"/>
              <a:t>the</a:t>
            </a:r>
            <a:r>
              <a:rPr lang="sk-SK" sz="2400" dirty="0" smtClean="0"/>
              <a:t> </a:t>
            </a:r>
            <a:r>
              <a:rPr lang="sk-SK" sz="2400" dirty="0" err="1" smtClean="0"/>
              <a:t>second</a:t>
            </a:r>
            <a:r>
              <a:rPr lang="sk-SK" sz="2400" dirty="0" smtClean="0"/>
              <a:t> </a:t>
            </a:r>
            <a:r>
              <a:rPr lang="sk-SK" sz="2400" dirty="0" err="1" smtClean="0"/>
              <a:t>class</a:t>
            </a:r>
            <a:r>
              <a:rPr lang="sk-SK" sz="2400" dirty="0" smtClean="0"/>
              <a:t> </a:t>
            </a:r>
            <a:r>
              <a:rPr lang="sk-SK" sz="2400" dirty="0" err="1" smtClean="0"/>
              <a:t>consecrate</a:t>
            </a:r>
            <a:r>
              <a:rPr lang="sk-SK" sz="2400" dirty="0" smtClean="0"/>
              <a:t> </a:t>
            </a:r>
            <a:r>
              <a:rPr lang="sk-SK" sz="2400" dirty="0" err="1" smtClean="0"/>
              <a:t>the</a:t>
            </a:r>
            <a:r>
              <a:rPr lang="sk-SK" sz="2400" dirty="0" smtClean="0"/>
              <a:t> new „</a:t>
            </a:r>
            <a:r>
              <a:rPr lang="sk-SK" sz="2400" dirty="0" err="1" smtClean="0"/>
              <a:t>greenhors</a:t>
            </a:r>
            <a:r>
              <a:rPr lang="sk-SK" sz="2400" dirty="0" smtClean="0"/>
              <a:t>“. </a:t>
            </a:r>
            <a:r>
              <a:rPr lang="sk-SK" sz="2400" dirty="0" err="1" smtClean="0"/>
              <a:t>They</a:t>
            </a:r>
            <a:r>
              <a:rPr lang="sk-SK" sz="2400" dirty="0" smtClean="0"/>
              <a:t> </a:t>
            </a:r>
            <a:r>
              <a:rPr lang="sk-SK" sz="2400" dirty="0" err="1" smtClean="0"/>
              <a:t>decorate</a:t>
            </a:r>
            <a:r>
              <a:rPr lang="sk-SK" sz="2400" dirty="0" smtClean="0"/>
              <a:t> </a:t>
            </a:r>
            <a:r>
              <a:rPr lang="sk-SK" sz="2400" dirty="0" err="1" smtClean="0"/>
              <a:t>the</a:t>
            </a:r>
            <a:r>
              <a:rPr lang="sk-SK" sz="2400" dirty="0" smtClean="0"/>
              <a:t> </a:t>
            </a:r>
            <a:r>
              <a:rPr lang="sk-SK" sz="2400" dirty="0" err="1" smtClean="0"/>
              <a:t>gym</a:t>
            </a:r>
            <a:r>
              <a:rPr lang="sk-SK" sz="2400" dirty="0" smtClean="0"/>
              <a:t> and </a:t>
            </a:r>
            <a:r>
              <a:rPr lang="sk-SK" sz="2400" dirty="0" err="1" smtClean="0"/>
              <a:t>think</a:t>
            </a:r>
            <a:r>
              <a:rPr lang="sk-SK" sz="2400" dirty="0" smtClean="0"/>
              <a:t> </a:t>
            </a:r>
            <a:r>
              <a:rPr lang="sk-SK" sz="2400" dirty="0" err="1" smtClean="0"/>
              <a:t>of</a:t>
            </a:r>
            <a:r>
              <a:rPr lang="sk-SK" sz="2400" dirty="0" smtClean="0"/>
              <a:t> </a:t>
            </a:r>
            <a:r>
              <a:rPr lang="sk-SK" sz="2400" dirty="0" err="1" smtClean="0"/>
              <a:t>some</a:t>
            </a:r>
            <a:r>
              <a:rPr lang="sk-SK" sz="2400" dirty="0" smtClean="0"/>
              <a:t> </a:t>
            </a:r>
            <a:r>
              <a:rPr lang="sk-SK" sz="2400" dirty="0" err="1" smtClean="0"/>
              <a:t>challenges</a:t>
            </a:r>
            <a:r>
              <a:rPr lang="sk-SK" sz="2400" dirty="0" smtClean="0"/>
              <a:t> </a:t>
            </a:r>
            <a:r>
              <a:rPr lang="sk-SK" sz="2400" dirty="0" err="1" smtClean="0"/>
              <a:t>for</a:t>
            </a:r>
            <a:r>
              <a:rPr lang="sk-SK" sz="2400" dirty="0" smtClean="0"/>
              <a:t> </a:t>
            </a:r>
            <a:r>
              <a:rPr lang="sk-SK" sz="2400" dirty="0" err="1" smtClean="0"/>
              <a:t>the</a:t>
            </a:r>
            <a:r>
              <a:rPr lang="sk-SK" sz="2400" dirty="0" smtClean="0"/>
              <a:t> </a:t>
            </a:r>
            <a:r>
              <a:rPr lang="sk-SK" sz="2400" dirty="0" err="1" smtClean="0"/>
              <a:t>beginners</a:t>
            </a:r>
            <a:r>
              <a:rPr lang="sk-SK" sz="2400" dirty="0" smtClean="0"/>
              <a:t>, </a:t>
            </a:r>
            <a:r>
              <a:rPr lang="sk-SK" sz="2400" dirty="0" err="1" smtClean="0"/>
              <a:t>which</a:t>
            </a:r>
            <a:r>
              <a:rPr lang="sk-SK" sz="2400" dirty="0" smtClean="0"/>
              <a:t> </a:t>
            </a:r>
            <a:r>
              <a:rPr lang="sk-SK" sz="2400" dirty="0" err="1" smtClean="0"/>
              <a:t>they</a:t>
            </a:r>
            <a:r>
              <a:rPr lang="sk-SK" sz="2400" dirty="0" smtClean="0"/>
              <a:t> </a:t>
            </a:r>
            <a:r>
              <a:rPr lang="sk-SK" sz="2400" dirty="0" err="1" smtClean="0"/>
              <a:t>have</a:t>
            </a:r>
            <a:r>
              <a:rPr lang="sk-SK" sz="2400" dirty="0" smtClean="0"/>
              <a:t> to </a:t>
            </a:r>
            <a:r>
              <a:rPr lang="sk-SK" sz="2400" dirty="0" err="1" smtClean="0"/>
              <a:t>complete</a:t>
            </a:r>
            <a:r>
              <a:rPr lang="sk-SK" sz="2400" dirty="0" smtClean="0"/>
              <a:t>.</a:t>
            </a:r>
            <a:endParaRPr lang="sk-SK" sz="2400" dirty="0"/>
          </a:p>
        </p:txBody>
      </p:sp>
      <p:pic>
        <p:nvPicPr>
          <p:cNvPr id="22530" name="Picture 2" descr="http://mtag.sk/wp-content/uploads/2015/10/avat%C3%A1s_11.jpg"/>
          <p:cNvPicPr>
            <a:picLocks noChangeAspect="1" noChangeArrowheads="1"/>
          </p:cNvPicPr>
          <p:nvPr/>
        </p:nvPicPr>
        <p:blipFill>
          <a:blip r:embed="rId2" cstate="print"/>
          <a:srcRect/>
          <a:stretch>
            <a:fillRect/>
          </a:stretch>
        </p:blipFill>
        <p:spPr bwMode="auto">
          <a:xfrm rot="21117748">
            <a:off x="323528" y="3573016"/>
            <a:ext cx="4117322" cy="2736304"/>
          </a:xfrm>
          <a:prstGeom prst="rect">
            <a:avLst/>
          </a:prstGeom>
          <a:noFill/>
        </p:spPr>
      </p:pic>
      <p:pic>
        <p:nvPicPr>
          <p:cNvPr id="22532" name="Picture 4" descr="avatás"/>
          <p:cNvPicPr>
            <a:picLocks noChangeAspect="1" noChangeArrowheads="1"/>
          </p:cNvPicPr>
          <p:nvPr/>
        </p:nvPicPr>
        <p:blipFill>
          <a:blip r:embed="rId3" cstate="print"/>
          <a:srcRect/>
          <a:stretch>
            <a:fillRect/>
          </a:stretch>
        </p:blipFill>
        <p:spPr bwMode="auto">
          <a:xfrm rot="763916">
            <a:off x="4282758" y="2758422"/>
            <a:ext cx="4645868" cy="2472801"/>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mtag.sk/wp-content/uploads/2014/11/ny%C3%ADltnap_02.jpg"/>
          <p:cNvPicPr>
            <a:picLocks noChangeAspect="1" noChangeArrowheads="1"/>
          </p:cNvPicPr>
          <p:nvPr/>
        </p:nvPicPr>
        <p:blipFill>
          <a:blip r:embed="rId2" cstate="print"/>
          <a:srcRect/>
          <a:stretch>
            <a:fillRect/>
          </a:stretch>
        </p:blipFill>
        <p:spPr bwMode="auto">
          <a:xfrm rot="20923563">
            <a:off x="5192770" y="4020559"/>
            <a:ext cx="3743401" cy="2495601"/>
          </a:xfrm>
          <a:prstGeom prst="rect">
            <a:avLst/>
          </a:prstGeom>
          <a:noFill/>
        </p:spPr>
      </p:pic>
      <p:pic>
        <p:nvPicPr>
          <p:cNvPr id="21510" name="Picture 6" descr="http://www.televizio.sk/wp-content/uploads/2015/04/Flash.jpg"/>
          <p:cNvPicPr>
            <a:picLocks noChangeAspect="1" noChangeArrowheads="1"/>
          </p:cNvPicPr>
          <p:nvPr/>
        </p:nvPicPr>
        <p:blipFill>
          <a:blip r:embed="rId3" cstate="print"/>
          <a:srcRect/>
          <a:stretch>
            <a:fillRect/>
          </a:stretch>
        </p:blipFill>
        <p:spPr bwMode="auto">
          <a:xfrm rot="419533">
            <a:off x="179512" y="4365104"/>
            <a:ext cx="3888432" cy="2203445"/>
          </a:xfrm>
          <a:prstGeom prst="rect">
            <a:avLst/>
          </a:prstGeom>
          <a:noFill/>
        </p:spPr>
      </p:pic>
      <p:pic>
        <p:nvPicPr>
          <p:cNvPr id="21506" name="Picture 2" descr="http://mtag.sk/wp-content/uploads/2014/10/River-2014_007.jpg"/>
          <p:cNvPicPr>
            <a:picLocks noChangeAspect="1" noChangeArrowheads="1"/>
          </p:cNvPicPr>
          <p:nvPr/>
        </p:nvPicPr>
        <p:blipFill>
          <a:blip r:embed="rId4" cstate="print"/>
          <a:srcRect/>
          <a:stretch>
            <a:fillRect/>
          </a:stretch>
        </p:blipFill>
        <p:spPr bwMode="auto">
          <a:xfrm rot="21290383">
            <a:off x="4924805" y="179037"/>
            <a:ext cx="4104456" cy="2736304"/>
          </a:xfrm>
          <a:prstGeom prst="rect">
            <a:avLst/>
          </a:prstGeom>
          <a:noFill/>
        </p:spPr>
      </p:pic>
      <p:sp>
        <p:nvSpPr>
          <p:cNvPr id="2" name="Nadpis 1"/>
          <p:cNvSpPr>
            <a:spLocks noGrp="1"/>
          </p:cNvSpPr>
          <p:nvPr>
            <p:ph type="title"/>
          </p:nvPr>
        </p:nvSpPr>
        <p:spPr/>
        <p:txBody>
          <a:bodyPr/>
          <a:lstStyle/>
          <a:p>
            <a:r>
              <a:rPr lang="sk-SK" dirty="0" err="1" smtClean="0"/>
              <a:t>Some</a:t>
            </a:r>
            <a:r>
              <a:rPr lang="sk-SK" dirty="0" smtClean="0"/>
              <a:t> </a:t>
            </a:r>
            <a:r>
              <a:rPr lang="sk-SK" dirty="0" err="1" smtClean="0"/>
              <a:t>projects</a:t>
            </a:r>
            <a:endParaRPr lang="sk-SK" dirty="0"/>
          </a:p>
        </p:txBody>
      </p:sp>
      <p:sp>
        <p:nvSpPr>
          <p:cNvPr id="3" name="Zástupný symbol obsahu 2"/>
          <p:cNvSpPr>
            <a:spLocks noGrp="1"/>
          </p:cNvSpPr>
          <p:nvPr>
            <p:ph idx="1"/>
          </p:nvPr>
        </p:nvSpPr>
        <p:spPr/>
        <p:txBody>
          <a:bodyPr/>
          <a:lstStyle/>
          <a:p>
            <a:pPr>
              <a:buNone/>
            </a:pPr>
            <a:r>
              <a:rPr lang="sk-SK" sz="2400" dirty="0" err="1" smtClean="0"/>
              <a:t>Our</a:t>
            </a:r>
            <a:r>
              <a:rPr lang="sk-SK" sz="2400" dirty="0" smtClean="0"/>
              <a:t> </a:t>
            </a:r>
            <a:r>
              <a:rPr lang="sk-SK" sz="2400" dirty="0" err="1" smtClean="0"/>
              <a:t>school</a:t>
            </a:r>
            <a:r>
              <a:rPr lang="sk-SK" sz="2400" dirty="0" smtClean="0"/>
              <a:t> </a:t>
            </a:r>
            <a:r>
              <a:rPr lang="sk-SK" sz="2400" dirty="0" err="1" smtClean="0"/>
              <a:t>organizes</a:t>
            </a:r>
            <a:r>
              <a:rPr lang="sk-SK" sz="2400" dirty="0" smtClean="0"/>
              <a:t> a </a:t>
            </a:r>
            <a:r>
              <a:rPr lang="sk-SK" sz="2400" dirty="0" err="1" smtClean="0"/>
              <a:t>lot</a:t>
            </a:r>
            <a:r>
              <a:rPr lang="sk-SK" sz="2400" dirty="0" smtClean="0"/>
              <a:t> </a:t>
            </a:r>
            <a:r>
              <a:rPr lang="sk-SK" sz="2400" dirty="0" err="1" smtClean="0"/>
              <a:t>of</a:t>
            </a:r>
            <a:r>
              <a:rPr lang="sk-SK" sz="2400" dirty="0" smtClean="0"/>
              <a:t> </a:t>
            </a:r>
            <a:r>
              <a:rPr lang="sk-SK" sz="2400" dirty="0" err="1" smtClean="0"/>
              <a:t>interesting</a:t>
            </a:r>
            <a:r>
              <a:rPr lang="sk-SK" sz="2400" dirty="0" smtClean="0"/>
              <a:t> </a:t>
            </a:r>
            <a:r>
              <a:rPr lang="sk-SK" sz="2400" dirty="0" err="1" smtClean="0"/>
              <a:t>programs</a:t>
            </a:r>
            <a:r>
              <a:rPr lang="sk-SK" sz="2400" dirty="0" smtClean="0"/>
              <a:t> and </a:t>
            </a:r>
            <a:r>
              <a:rPr lang="sk-SK" sz="2400" dirty="0" err="1" smtClean="0"/>
              <a:t>projects</a:t>
            </a:r>
            <a:r>
              <a:rPr lang="sk-SK" sz="2400" dirty="0" smtClean="0"/>
              <a:t>. </a:t>
            </a:r>
            <a:r>
              <a:rPr lang="sk-SK" sz="2400" dirty="0" err="1" smtClean="0"/>
              <a:t>Here</a:t>
            </a:r>
            <a:r>
              <a:rPr lang="sk-SK" sz="2400" dirty="0" smtClean="0"/>
              <a:t> are </a:t>
            </a:r>
            <a:r>
              <a:rPr lang="sk-SK" sz="2400" dirty="0" err="1" smtClean="0"/>
              <a:t>some</a:t>
            </a:r>
            <a:r>
              <a:rPr lang="sk-SK" sz="2400" dirty="0" smtClean="0"/>
              <a:t> </a:t>
            </a:r>
            <a:r>
              <a:rPr lang="sk-SK" sz="2400" dirty="0" err="1" smtClean="0"/>
              <a:t>of</a:t>
            </a:r>
            <a:r>
              <a:rPr lang="sk-SK" sz="2400" dirty="0" smtClean="0"/>
              <a:t> </a:t>
            </a:r>
            <a:r>
              <a:rPr lang="sk-SK" sz="2400" dirty="0" err="1" smtClean="0"/>
              <a:t>them</a:t>
            </a:r>
            <a:r>
              <a:rPr lang="sk-SK" sz="2400" dirty="0" smtClean="0"/>
              <a:t>:</a:t>
            </a:r>
          </a:p>
          <a:p>
            <a:r>
              <a:rPr lang="sk-SK" dirty="0" err="1" smtClean="0"/>
              <a:t>Flash</a:t>
            </a:r>
            <a:r>
              <a:rPr lang="sk-SK" dirty="0" smtClean="0"/>
              <a:t> </a:t>
            </a:r>
            <a:r>
              <a:rPr lang="sk-SK" dirty="0" err="1" smtClean="0"/>
              <a:t>mob</a:t>
            </a:r>
            <a:endParaRPr lang="sk-SK" dirty="0" smtClean="0"/>
          </a:p>
          <a:p>
            <a:r>
              <a:rPr lang="sk-SK" dirty="0" err="1" smtClean="0"/>
              <a:t>Enviromental</a:t>
            </a:r>
            <a:r>
              <a:rPr lang="sk-SK" dirty="0" smtClean="0"/>
              <a:t> </a:t>
            </a:r>
            <a:r>
              <a:rPr lang="sk-SK" dirty="0" err="1" smtClean="0"/>
              <a:t>days</a:t>
            </a:r>
            <a:endParaRPr lang="sk-SK" dirty="0" smtClean="0"/>
          </a:p>
          <a:p>
            <a:r>
              <a:rPr lang="sk-SK" dirty="0" err="1" smtClean="0"/>
              <a:t>Open</a:t>
            </a:r>
            <a:r>
              <a:rPr lang="sk-SK" dirty="0" smtClean="0"/>
              <a:t> </a:t>
            </a:r>
            <a:r>
              <a:rPr lang="sk-SK" dirty="0" err="1" smtClean="0"/>
              <a:t>doors´s</a:t>
            </a:r>
            <a:r>
              <a:rPr lang="sk-SK" dirty="0" smtClean="0"/>
              <a:t> </a:t>
            </a:r>
            <a:r>
              <a:rPr lang="sk-SK" dirty="0" err="1" smtClean="0"/>
              <a:t>day</a:t>
            </a:r>
            <a:endParaRPr lang="sk-SK" dirty="0" smtClean="0"/>
          </a:p>
          <a:p>
            <a:r>
              <a:rPr lang="sk-SK" dirty="0" err="1" smtClean="0"/>
              <a:t>The</a:t>
            </a:r>
            <a:r>
              <a:rPr lang="sk-SK" dirty="0" smtClean="0"/>
              <a:t> </a:t>
            </a:r>
            <a:r>
              <a:rPr lang="sk-SK" dirty="0" err="1" smtClean="0"/>
              <a:t>day</a:t>
            </a:r>
            <a:r>
              <a:rPr lang="sk-SK" dirty="0" smtClean="0"/>
              <a:t> </a:t>
            </a:r>
            <a:r>
              <a:rPr lang="sk-SK" dirty="0" err="1" smtClean="0"/>
              <a:t>of</a:t>
            </a:r>
            <a:r>
              <a:rPr lang="sk-SK" dirty="0" smtClean="0"/>
              <a:t> </a:t>
            </a:r>
            <a:r>
              <a:rPr lang="sk-SK" dirty="0" err="1" smtClean="0"/>
              <a:t>the</a:t>
            </a:r>
            <a:r>
              <a:rPr lang="sk-SK" dirty="0" smtClean="0"/>
              <a:t> </a:t>
            </a:r>
            <a:r>
              <a:rPr lang="sk-SK" dirty="0" err="1" smtClean="0"/>
              <a:t>smile</a:t>
            </a:r>
            <a:endParaRPr lang="sk-SK" dirty="0" smtClean="0"/>
          </a:p>
          <a:p>
            <a:endParaRPr lang="sk-SK" dirty="0"/>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13.images.www.tvn.hu/2012/03/18/17/34/www.tvn.hu_dca679b25f8635993091ed2d076d6784.jpg"/>
          <p:cNvPicPr>
            <a:picLocks noChangeAspect="1" noChangeArrowheads="1"/>
          </p:cNvPicPr>
          <p:nvPr/>
        </p:nvPicPr>
        <p:blipFill>
          <a:blip r:embed="rId3" cstate="print"/>
          <a:srcRect/>
          <a:stretch>
            <a:fillRect/>
          </a:stretch>
        </p:blipFill>
        <p:spPr bwMode="auto">
          <a:xfrm rot="20839267">
            <a:off x="5677528" y="4251793"/>
            <a:ext cx="3235970" cy="1621228"/>
          </a:xfrm>
          <a:prstGeom prst="rect">
            <a:avLst/>
          </a:prstGeom>
          <a:noFill/>
        </p:spPr>
      </p:pic>
      <p:pic>
        <p:nvPicPr>
          <p:cNvPr id="3074" name="Picture 2" descr="http://www.televizio.sk/wp-content/uploads/2015/05/A-gy%C5%91ztes-modellek.jpg"/>
          <p:cNvPicPr>
            <a:picLocks noChangeAspect="1" noChangeArrowheads="1"/>
          </p:cNvPicPr>
          <p:nvPr/>
        </p:nvPicPr>
        <p:blipFill>
          <a:blip r:embed="rId4" cstate="print"/>
          <a:srcRect/>
          <a:stretch>
            <a:fillRect/>
          </a:stretch>
        </p:blipFill>
        <p:spPr bwMode="auto">
          <a:xfrm rot="1001174">
            <a:off x="5018153" y="502372"/>
            <a:ext cx="3816424" cy="2162641"/>
          </a:xfrm>
          <a:prstGeom prst="rect">
            <a:avLst/>
          </a:prstGeom>
          <a:noFill/>
        </p:spPr>
      </p:pic>
      <p:sp>
        <p:nvSpPr>
          <p:cNvPr id="2" name="Nadpis 1"/>
          <p:cNvSpPr>
            <a:spLocks noGrp="1"/>
          </p:cNvSpPr>
          <p:nvPr>
            <p:ph type="title"/>
          </p:nvPr>
        </p:nvSpPr>
        <p:spPr/>
        <p:txBody>
          <a:bodyPr/>
          <a:lstStyle/>
          <a:p>
            <a:r>
              <a:rPr lang="sk-SK" dirty="0" err="1" smtClean="0"/>
              <a:t>Enviro</a:t>
            </a:r>
            <a:r>
              <a:rPr lang="sk-SK" dirty="0" smtClean="0"/>
              <a:t> </a:t>
            </a:r>
            <a:r>
              <a:rPr lang="sk-SK" dirty="0" err="1" smtClean="0"/>
              <a:t>days</a:t>
            </a:r>
            <a:endParaRPr lang="sk-SK" dirty="0"/>
          </a:p>
        </p:txBody>
      </p:sp>
      <p:sp>
        <p:nvSpPr>
          <p:cNvPr id="3" name="Zástupný symbol obsahu 2"/>
          <p:cNvSpPr>
            <a:spLocks noGrp="1"/>
          </p:cNvSpPr>
          <p:nvPr>
            <p:ph sz="half" idx="1"/>
          </p:nvPr>
        </p:nvSpPr>
        <p:spPr>
          <a:xfrm>
            <a:off x="1115616" y="1124744"/>
            <a:ext cx="4680520" cy="5904656"/>
          </a:xfrm>
        </p:spPr>
        <p:txBody>
          <a:bodyPr>
            <a:normAutofit fontScale="77500" lnSpcReduction="20000"/>
          </a:bodyPr>
          <a:lstStyle/>
          <a:p>
            <a:r>
              <a:rPr lang="hu-HU" dirty="0" err="1" smtClean="0"/>
              <a:t>Every</a:t>
            </a:r>
            <a:r>
              <a:rPr lang="hu-HU" dirty="0" smtClean="0"/>
              <a:t> </a:t>
            </a:r>
            <a:r>
              <a:rPr lang="hu-HU" dirty="0" err="1" smtClean="0"/>
              <a:t>year</a:t>
            </a:r>
            <a:r>
              <a:rPr lang="hu-HU" dirty="0" smtClean="0"/>
              <a:t> </a:t>
            </a:r>
            <a:r>
              <a:rPr lang="hu-HU" dirty="0" err="1" smtClean="0"/>
              <a:t>our</a:t>
            </a:r>
            <a:r>
              <a:rPr lang="hu-HU" dirty="0" smtClean="0"/>
              <a:t> </a:t>
            </a:r>
            <a:r>
              <a:rPr lang="hu-HU" dirty="0" err="1" smtClean="0"/>
              <a:t>school</a:t>
            </a:r>
            <a:r>
              <a:rPr lang="hu-HU" dirty="0" smtClean="0"/>
              <a:t> </a:t>
            </a:r>
            <a:r>
              <a:rPr lang="hu-HU" dirty="0" err="1" smtClean="0"/>
              <a:t>organises</a:t>
            </a:r>
            <a:r>
              <a:rPr lang="hu-HU" dirty="0" smtClean="0"/>
              <a:t> </a:t>
            </a:r>
            <a:r>
              <a:rPr lang="hu-HU" dirty="0" err="1" smtClean="0"/>
              <a:t>three</a:t>
            </a:r>
            <a:r>
              <a:rPr lang="hu-HU" dirty="0" smtClean="0"/>
              <a:t> </a:t>
            </a:r>
            <a:r>
              <a:rPr lang="hu-HU" dirty="0" err="1" smtClean="0"/>
              <a:t>days</a:t>
            </a:r>
            <a:r>
              <a:rPr lang="hu-HU" dirty="0" smtClean="0"/>
              <a:t> of </a:t>
            </a:r>
            <a:r>
              <a:rPr lang="hu-HU" dirty="0" err="1" smtClean="0"/>
              <a:t>activities</a:t>
            </a:r>
            <a:r>
              <a:rPr lang="hu-HU" dirty="0" smtClean="0"/>
              <a:t> </a:t>
            </a:r>
            <a:r>
              <a:rPr lang="hu-HU" dirty="0" err="1" smtClean="0"/>
              <a:t>called</a:t>
            </a:r>
            <a:r>
              <a:rPr lang="hu-HU" dirty="0" smtClean="0"/>
              <a:t> The </a:t>
            </a:r>
            <a:r>
              <a:rPr lang="hu-HU" dirty="0" err="1" smtClean="0"/>
              <a:t>days</a:t>
            </a:r>
            <a:r>
              <a:rPr lang="hu-HU" dirty="0" smtClean="0"/>
              <a:t> of </a:t>
            </a:r>
            <a:r>
              <a:rPr lang="hu-HU" dirty="0" err="1" smtClean="0"/>
              <a:t>environment</a:t>
            </a:r>
            <a:r>
              <a:rPr lang="hu-HU" dirty="0" smtClean="0"/>
              <a:t>. </a:t>
            </a:r>
            <a:r>
              <a:rPr lang="hu-HU" dirty="0" err="1" smtClean="0"/>
              <a:t>There</a:t>
            </a:r>
            <a:r>
              <a:rPr lang="hu-HU" dirty="0" smtClean="0"/>
              <a:t> is a </a:t>
            </a:r>
            <a:r>
              <a:rPr lang="hu-HU" dirty="0" err="1" smtClean="0"/>
              <a:t>contest</a:t>
            </a:r>
            <a:r>
              <a:rPr lang="hu-HU" dirty="0" smtClean="0"/>
              <a:t> </a:t>
            </a:r>
            <a:r>
              <a:rPr lang="hu-HU" dirty="0" err="1" smtClean="0"/>
              <a:t>in</a:t>
            </a:r>
            <a:r>
              <a:rPr lang="hu-HU" dirty="0" smtClean="0"/>
              <a:t> </a:t>
            </a:r>
            <a:r>
              <a:rPr lang="hu-HU" dirty="0" err="1" smtClean="0"/>
              <a:t>nature</a:t>
            </a:r>
            <a:r>
              <a:rPr lang="hu-HU" dirty="0" smtClean="0"/>
              <a:t> </a:t>
            </a:r>
            <a:r>
              <a:rPr lang="hu-HU" dirty="0" err="1" smtClean="0"/>
              <a:t>photography</a:t>
            </a:r>
            <a:r>
              <a:rPr lang="hu-HU" dirty="0" smtClean="0"/>
              <a:t>, </a:t>
            </a:r>
            <a:r>
              <a:rPr lang="hu-HU" dirty="0" err="1" smtClean="0"/>
              <a:t>each</a:t>
            </a:r>
            <a:r>
              <a:rPr lang="hu-HU" dirty="0" smtClean="0"/>
              <a:t> </a:t>
            </a:r>
            <a:r>
              <a:rPr lang="hu-HU" dirty="0" err="1" smtClean="0"/>
              <a:t>year</a:t>
            </a:r>
            <a:r>
              <a:rPr lang="hu-HU" dirty="0" smtClean="0"/>
              <a:t> </a:t>
            </a:r>
            <a:r>
              <a:rPr lang="hu-HU" dirty="0" err="1" smtClean="0"/>
              <a:t>there’s</a:t>
            </a:r>
            <a:r>
              <a:rPr lang="hu-HU" dirty="0" smtClean="0"/>
              <a:t> </a:t>
            </a:r>
            <a:r>
              <a:rPr lang="hu-HU" dirty="0" err="1" smtClean="0"/>
              <a:t>a</a:t>
            </a:r>
            <a:r>
              <a:rPr lang="hu-HU" dirty="0" smtClean="0"/>
              <a:t> </a:t>
            </a:r>
            <a:r>
              <a:rPr lang="hu-HU" dirty="0" err="1" smtClean="0"/>
              <a:t>different</a:t>
            </a:r>
            <a:r>
              <a:rPr lang="hu-HU" dirty="0" smtClean="0"/>
              <a:t> </a:t>
            </a:r>
            <a:r>
              <a:rPr lang="hu-HU" dirty="0" err="1" smtClean="0"/>
              <a:t>theme</a:t>
            </a:r>
            <a:r>
              <a:rPr lang="hu-HU" dirty="0" smtClean="0"/>
              <a:t>, </a:t>
            </a:r>
            <a:r>
              <a:rPr lang="hu-HU" dirty="0" err="1" smtClean="0"/>
              <a:t>for</a:t>
            </a:r>
            <a:r>
              <a:rPr lang="hu-HU" dirty="0" smtClean="0"/>
              <a:t> </a:t>
            </a:r>
            <a:r>
              <a:rPr lang="hu-HU" dirty="0" err="1" smtClean="0"/>
              <a:t>example</a:t>
            </a:r>
            <a:r>
              <a:rPr lang="hu-HU" dirty="0" smtClean="0"/>
              <a:t> </a:t>
            </a:r>
            <a:r>
              <a:rPr lang="hu-HU" dirty="0" err="1" smtClean="0"/>
              <a:t>animals</a:t>
            </a:r>
            <a:r>
              <a:rPr lang="hu-HU" dirty="0" smtClean="0"/>
              <a:t> </a:t>
            </a:r>
            <a:r>
              <a:rPr lang="hu-HU" dirty="0" err="1" smtClean="0"/>
              <a:t>in</a:t>
            </a:r>
            <a:r>
              <a:rPr lang="hu-HU" dirty="0" smtClean="0"/>
              <a:t> </a:t>
            </a:r>
            <a:r>
              <a:rPr lang="hu-HU" dirty="0" err="1" smtClean="0"/>
              <a:t>water</a:t>
            </a:r>
            <a:r>
              <a:rPr lang="hu-HU" dirty="0" smtClean="0"/>
              <a:t>. </a:t>
            </a:r>
          </a:p>
          <a:p>
            <a:r>
              <a:rPr lang="hu-HU" dirty="0" err="1" smtClean="0"/>
              <a:t>One</a:t>
            </a:r>
            <a:r>
              <a:rPr lang="hu-HU" dirty="0" smtClean="0"/>
              <a:t> </a:t>
            </a:r>
            <a:r>
              <a:rPr lang="hu-HU" dirty="0" err="1" smtClean="0"/>
              <a:t>day</a:t>
            </a:r>
            <a:r>
              <a:rPr lang="hu-HU" dirty="0" smtClean="0"/>
              <a:t> is </a:t>
            </a:r>
            <a:r>
              <a:rPr lang="hu-HU" dirty="0" err="1" smtClean="0"/>
              <a:t>about</a:t>
            </a:r>
            <a:r>
              <a:rPr lang="hu-HU" dirty="0" smtClean="0"/>
              <a:t> </a:t>
            </a:r>
            <a:r>
              <a:rPr lang="hu-HU" dirty="0" err="1" smtClean="0"/>
              <a:t>presentations</a:t>
            </a:r>
            <a:r>
              <a:rPr lang="hu-HU" dirty="0" smtClean="0"/>
              <a:t> </a:t>
            </a:r>
            <a:r>
              <a:rPr lang="hu-HU" dirty="0" err="1" smtClean="0"/>
              <a:t>about</a:t>
            </a:r>
            <a:r>
              <a:rPr lang="hu-HU" dirty="0" smtClean="0"/>
              <a:t> </a:t>
            </a:r>
            <a:r>
              <a:rPr lang="hu-HU" dirty="0" err="1" smtClean="0"/>
              <a:t>health</a:t>
            </a:r>
            <a:r>
              <a:rPr lang="hu-HU" dirty="0" smtClean="0"/>
              <a:t>, </a:t>
            </a:r>
            <a:r>
              <a:rPr lang="hu-HU" dirty="0" err="1" smtClean="0"/>
              <a:t>medicine</a:t>
            </a:r>
            <a:r>
              <a:rPr lang="hu-HU" dirty="0" smtClean="0"/>
              <a:t>, </a:t>
            </a:r>
            <a:r>
              <a:rPr lang="hu-HU" dirty="0" err="1" smtClean="0"/>
              <a:t>biology</a:t>
            </a:r>
            <a:r>
              <a:rPr lang="hu-HU" dirty="0" smtClean="0"/>
              <a:t>… </a:t>
            </a:r>
            <a:r>
              <a:rPr lang="hu-HU" dirty="0" err="1" smtClean="0"/>
              <a:t>Students</a:t>
            </a:r>
            <a:r>
              <a:rPr lang="hu-HU" dirty="0" smtClean="0"/>
              <a:t> </a:t>
            </a:r>
            <a:r>
              <a:rPr lang="hu-HU" dirty="0" err="1" smtClean="0"/>
              <a:t>can</a:t>
            </a:r>
            <a:r>
              <a:rPr lang="hu-HU" dirty="0" smtClean="0"/>
              <a:t> </a:t>
            </a:r>
            <a:r>
              <a:rPr lang="hu-HU" dirty="0" err="1" smtClean="0"/>
              <a:t>do</a:t>
            </a:r>
            <a:r>
              <a:rPr lang="hu-HU" dirty="0" smtClean="0"/>
              <a:t> </a:t>
            </a:r>
            <a:r>
              <a:rPr lang="hu-HU" dirty="0" err="1" smtClean="0"/>
              <a:t>own</a:t>
            </a:r>
            <a:r>
              <a:rPr lang="hu-HU" dirty="0" smtClean="0"/>
              <a:t> </a:t>
            </a:r>
            <a:r>
              <a:rPr lang="hu-HU" dirty="0" err="1" smtClean="0"/>
              <a:t>research</a:t>
            </a:r>
            <a:r>
              <a:rPr lang="hu-HU" dirty="0" smtClean="0"/>
              <a:t> and </a:t>
            </a:r>
            <a:r>
              <a:rPr lang="hu-HU" dirty="0" err="1" smtClean="0"/>
              <a:t>give</a:t>
            </a:r>
            <a:r>
              <a:rPr lang="hu-HU" dirty="0" smtClean="0"/>
              <a:t> </a:t>
            </a:r>
            <a:r>
              <a:rPr lang="hu-HU" dirty="0" err="1" smtClean="0"/>
              <a:t>presentations</a:t>
            </a:r>
            <a:r>
              <a:rPr lang="hu-HU" dirty="0" smtClean="0"/>
              <a:t> </a:t>
            </a:r>
            <a:r>
              <a:rPr lang="hu-HU" dirty="0" err="1" smtClean="0"/>
              <a:t>to</a:t>
            </a:r>
            <a:r>
              <a:rPr lang="hu-HU" dirty="0" smtClean="0"/>
              <a:t> </a:t>
            </a:r>
            <a:r>
              <a:rPr lang="hu-HU" dirty="0" err="1" smtClean="0"/>
              <a:t>professors</a:t>
            </a:r>
            <a:r>
              <a:rPr lang="hu-HU" dirty="0" smtClean="0"/>
              <a:t> </a:t>
            </a:r>
            <a:r>
              <a:rPr lang="hu-HU" dirty="0" err="1" smtClean="0"/>
              <a:t>and</a:t>
            </a:r>
            <a:r>
              <a:rPr lang="hu-HU" dirty="0" smtClean="0"/>
              <a:t> </a:t>
            </a:r>
            <a:r>
              <a:rPr lang="hu-HU" dirty="0" err="1" smtClean="0"/>
              <a:t>other</a:t>
            </a:r>
            <a:r>
              <a:rPr lang="hu-HU" dirty="0" smtClean="0"/>
              <a:t> </a:t>
            </a:r>
            <a:r>
              <a:rPr lang="hu-HU" dirty="0" err="1" smtClean="0"/>
              <a:t>students</a:t>
            </a:r>
            <a:r>
              <a:rPr lang="hu-HU" dirty="0" smtClean="0"/>
              <a:t>. </a:t>
            </a:r>
            <a:r>
              <a:rPr lang="hu-HU" dirty="0" err="1" smtClean="0"/>
              <a:t>It</a:t>
            </a:r>
            <a:r>
              <a:rPr lang="en-GB" dirty="0" smtClean="0"/>
              <a:t>’</a:t>
            </a:r>
            <a:r>
              <a:rPr lang="hu-HU" dirty="0" smtClean="0"/>
              <a:t>s </a:t>
            </a:r>
            <a:r>
              <a:rPr lang="hu-HU" dirty="0" err="1" smtClean="0"/>
              <a:t>very</a:t>
            </a:r>
            <a:r>
              <a:rPr lang="hu-HU" dirty="0" smtClean="0"/>
              <a:t> </a:t>
            </a:r>
            <a:r>
              <a:rPr lang="hu-HU" dirty="0" err="1" smtClean="0"/>
              <a:t>interesting</a:t>
            </a:r>
            <a:r>
              <a:rPr lang="hu-HU" dirty="0" smtClean="0"/>
              <a:t>. </a:t>
            </a:r>
          </a:p>
          <a:p>
            <a:r>
              <a:rPr lang="hu-HU" dirty="0" err="1" smtClean="0"/>
              <a:t>There</a:t>
            </a:r>
            <a:r>
              <a:rPr lang="hu-HU" dirty="0" smtClean="0"/>
              <a:t> is </a:t>
            </a:r>
            <a:r>
              <a:rPr lang="hu-HU" dirty="0" err="1" smtClean="0"/>
              <a:t>also</a:t>
            </a:r>
            <a:r>
              <a:rPr lang="hu-HU" dirty="0" smtClean="0"/>
              <a:t> an </a:t>
            </a:r>
            <a:r>
              <a:rPr lang="hu-HU" dirty="0" err="1" smtClean="0"/>
              <a:t>exhibition</a:t>
            </a:r>
            <a:r>
              <a:rPr lang="hu-HU" dirty="0" smtClean="0"/>
              <a:t> of </a:t>
            </a:r>
            <a:r>
              <a:rPr lang="hu-HU" dirty="0" err="1" smtClean="0"/>
              <a:t>fruit</a:t>
            </a:r>
            <a:r>
              <a:rPr lang="hu-HU" dirty="0" smtClean="0"/>
              <a:t> and </a:t>
            </a:r>
            <a:r>
              <a:rPr lang="hu-HU" dirty="0" err="1" smtClean="0"/>
              <a:t>vegetable</a:t>
            </a:r>
            <a:r>
              <a:rPr lang="hu-HU" dirty="0" smtClean="0"/>
              <a:t> </a:t>
            </a:r>
            <a:r>
              <a:rPr lang="hu-HU" dirty="0" err="1" smtClean="0"/>
              <a:t>statues</a:t>
            </a:r>
            <a:r>
              <a:rPr lang="hu-HU" dirty="0" smtClean="0"/>
              <a:t> </a:t>
            </a:r>
            <a:r>
              <a:rPr lang="hu-HU" dirty="0" err="1" smtClean="0"/>
              <a:t>and</a:t>
            </a:r>
            <a:r>
              <a:rPr lang="hu-HU" dirty="0" smtClean="0"/>
              <a:t> </a:t>
            </a:r>
            <a:r>
              <a:rPr lang="hu-HU" dirty="0" err="1" smtClean="0"/>
              <a:t>animals</a:t>
            </a:r>
            <a:r>
              <a:rPr lang="hu-HU" dirty="0" smtClean="0"/>
              <a:t>. </a:t>
            </a:r>
          </a:p>
          <a:p>
            <a:r>
              <a:rPr lang="hu-HU" dirty="0" smtClean="0"/>
              <a:t>The </a:t>
            </a:r>
            <a:r>
              <a:rPr lang="hu-HU" dirty="0" err="1" smtClean="0"/>
              <a:t>biggest</a:t>
            </a:r>
            <a:r>
              <a:rPr lang="hu-HU" dirty="0" smtClean="0"/>
              <a:t>, most </a:t>
            </a:r>
            <a:r>
              <a:rPr lang="hu-HU" dirty="0" err="1" smtClean="0"/>
              <a:t>exciting</a:t>
            </a:r>
            <a:r>
              <a:rPr lang="hu-HU" dirty="0" smtClean="0"/>
              <a:t> </a:t>
            </a:r>
            <a:r>
              <a:rPr lang="hu-HU" dirty="0" err="1" smtClean="0"/>
              <a:t>thing</a:t>
            </a:r>
            <a:r>
              <a:rPr lang="hu-HU" dirty="0" smtClean="0"/>
              <a:t> is </a:t>
            </a:r>
            <a:r>
              <a:rPr lang="hu-HU" dirty="0" err="1" smtClean="0"/>
              <a:t>the</a:t>
            </a:r>
            <a:r>
              <a:rPr lang="hu-HU" dirty="0" smtClean="0"/>
              <a:t> </a:t>
            </a:r>
            <a:r>
              <a:rPr lang="hu-HU" dirty="0" err="1" smtClean="0"/>
              <a:t>fashion</a:t>
            </a:r>
            <a:r>
              <a:rPr lang="hu-HU" dirty="0" smtClean="0"/>
              <a:t> show: </a:t>
            </a:r>
            <a:r>
              <a:rPr lang="hu-HU" dirty="0" err="1" smtClean="0"/>
              <a:t>the</a:t>
            </a:r>
            <a:r>
              <a:rPr lang="hu-HU" dirty="0" smtClean="0"/>
              <a:t> </a:t>
            </a:r>
            <a:r>
              <a:rPr lang="hu-HU" dirty="0" err="1" smtClean="0"/>
              <a:t>dresses</a:t>
            </a:r>
            <a:r>
              <a:rPr lang="hu-HU" dirty="0" smtClean="0"/>
              <a:t> </a:t>
            </a:r>
            <a:r>
              <a:rPr lang="hu-HU" dirty="0" err="1" smtClean="0"/>
              <a:t>are</a:t>
            </a:r>
            <a:r>
              <a:rPr lang="hu-HU" dirty="0" smtClean="0"/>
              <a:t> </a:t>
            </a:r>
            <a:r>
              <a:rPr lang="hu-HU" dirty="0" err="1" smtClean="0"/>
              <a:t>from</a:t>
            </a:r>
            <a:r>
              <a:rPr lang="hu-HU" dirty="0" smtClean="0"/>
              <a:t> </a:t>
            </a:r>
            <a:r>
              <a:rPr lang="hu-HU" dirty="0" err="1" smtClean="0"/>
              <a:t>used</a:t>
            </a:r>
            <a:r>
              <a:rPr lang="hu-HU" dirty="0" smtClean="0"/>
              <a:t> </a:t>
            </a:r>
            <a:r>
              <a:rPr lang="hu-HU" dirty="0" err="1" smtClean="0"/>
              <a:t>paper</a:t>
            </a:r>
            <a:r>
              <a:rPr lang="hu-HU" dirty="0" smtClean="0"/>
              <a:t> and </a:t>
            </a:r>
            <a:r>
              <a:rPr lang="hu-HU" dirty="0" err="1" smtClean="0"/>
              <a:t>plastic</a:t>
            </a:r>
            <a:r>
              <a:rPr lang="hu-HU" dirty="0" smtClean="0"/>
              <a:t>. </a:t>
            </a:r>
            <a:r>
              <a:rPr lang="hu-HU" dirty="0" err="1" smtClean="0"/>
              <a:t>There</a:t>
            </a:r>
            <a:r>
              <a:rPr lang="hu-HU" dirty="0" smtClean="0"/>
              <a:t> </a:t>
            </a:r>
            <a:r>
              <a:rPr lang="hu-HU" dirty="0" err="1" smtClean="0"/>
              <a:t>are</a:t>
            </a:r>
            <a:r>
              <a:rPr lang="hu-HU" dirty="0" smtClean="0"/>
              <a:t> </a:t>
            </a:r>
            <a:r>
              <a:rPr lang="hu-HU" dirty="0" err="1" smtClean="0"/>
              <a:t>judges</a:t>
            </a:r>
            <a:r>
              <a:rPr lang="hu-HU" dirty="0" smtClean="0"/>
              <a:t>, </a:t>
            </a:r>
            <a:r>
              <a:rPr lang="hu-HU" dirty="0" err="1" smtClean="0"/>
              <a:t>models</a:t>
            </a:r>
            <a:r>
              <a:rPr lang="hu-HU" dirty="0" smtClean="0"/>
              <a:t> and </a:t>
            </a:r>
            <a:r>
              <a:rPr lang="hu-HU" dirty="0" err="1" smtClean="0"/>
              <a:t>creators</a:t>
            </a:r>
            <a:r>
              <a:rPr lang="hu-HU" dirty="0" smtClean="0"/>
              <a:t>. </a:t>
            </a:r>
          </a:p>
          <a:p>
            <a:r>
              <a:rPr lang="hu-HU" dirty="0" smtClean="0"/>
              <a:t>The </a:t>
            </a:r>
            <a:r>
              <a:rPr lang="hu-HU" dirty="0" err="1" smtClean="0"/>
              <a:t>whole</a:t>
            </a:r>
            <a:r>
              <a:rPr lang="hu-HU" dirty="0" smtClean="0"/>
              <a:t> </a:t>
            </a:r>
            <a:r>
              <a:rPr lang="hu-HU" dirty="0" err="1" smtClean="0"/>
              <a:t>event</a:t>
            </a:r>
            <a:r>
              <a:rPr lang="hu-HU" dirty="0" smtClean="0"/>
              <a:t> </a:t>
            </a:r>
            <a:r>
              <a:rPr lang="hu-HU" dirty="0" err="1" smtClean="0"/>
              <a:t>ends</a:t>
            </a:r>
            <a:r>
              <a:rPr lang="hu-HU" dirty="0" smtClean="0"/>
              <a:t> </a:t>
            </a:r>
            <a:r>
              <a:rPr lang="hu-HU" dirty="0" err="1" smtClean="0"/>
              <a:t>with</a:t>
            </a:r>
            <a:r>
              <a:rPr lang="hu-HU" dirty="0" smtClean="0"/>
              <a:t> an </a:t>
            </a:r>
            <a:r>
              <a:rPr lang="hu-HU" dirty="0" err="1" smtClean="0"/>
              <a:t>expedition</a:t>
            </a:r>
            <a:r>
              <a:rPr lang="hu-HU" dirty="0" smtClean="0"/>
              <a:t> </a:t>
            </a:r>
            <a:r>
              <a:rPr lang="hu-HU" dirty="0" err="1" smtClean="0"/>
              <a:t>to</a:t>
            </a:r>
            <a:r>
              <a:rPr lang="hu-HU" dirty="0" smtClean="0"/>
              <a:t> </a:t>
            </a:r>
            <a:r>
              <a:rPr lang="hu-HU" dirty="0" err="1" smtClean="0"/>
              <a:t>see</a:t>
            </a:r>
            <a:r>
              <a:rPr lang="hu-HU" dirty="0" smtClean="0"/>
              <a:t> a </a:t>
            </a:r>
            <a:r>
              <a:rPr lang="hu-HU" dirty="0" err="1" smtClean="0"/>
              <a:t>cave</a:t>
            </a:r>
            <a:r>
              <a:rPr lang="hu-HU" dirty="0" smtClean="0"/>
              <a:t> </a:t>
            </a:r>
            <a:r>
              <a:rPr lang="hu-HU" dirty="0" err="1" smtClean="0"/>
              <a:t>or</a:t>
            </a:r>
            <a:r>
              <a:rPr lang="hu-HU" dirty="0" smtClean="0"/>
              <a:t> </a:t>
            </a:r>
            <a:r>
              <a:rPr lang="hu-HU" dirty="0" err="1" smtClean="0"/>
              <a:t>a</a:t>
            </a:r>
            <a:r>
              <a:rPr lang="hu-HU" dirty="0" smtClean="0"/>
              <a:t> </a:t>
            </a:r>
            <a:r>
              <a:rPr lang="hu-HU" dirty="0" err="1" smtClean="0"/>
              <a:t>forest</a:t>
            </a:r>
            <a:r>
              <a:rPr lang="hu-HU" dirty="0" smtClean="0"/>
              <a:t>, </a:t>
            </a:r>
            <a:r>
              <a:rPr lang="hu-HU" dirty="0" err="1" smtClean="0"/>
              <a:t>for</a:t>
            </a:r>
            <a:r>
              <a:rPr lang="hu-HU" dirty="0" smtClean="0"/>
              <a:t> </a:t>
            </a:r>
            <a:r>
              <a:rPr lang="hu-HU" dirty="0" err="1" smtClean="0"/>
              <a:t>example</a:t>
            </a:r>
            <a:r>
              <a:rPr lang="hu-HU" dirty="0" smtClean="0"/>
              <a:t>.</a:t>
            </a:r>
            <a:endParaRPr lang="sk-SK" dirty="0" smtClean="0"/>
          </a:p>
          <a:p>
            <a:endParaRPr lang="sk-SK"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435608" y="274320"/>
            <a:ext cx="7498080" cy="2218576"/>
          </a:xfrm>
        </p:spPr>
        <p:txBody>
          <a:bodyPr/>
          <a:lstStyle/>
          <a:p>
            <a:r>
              <a:rPr lang="sk-SK" dirty="0" err="1" smtClean="0"/>
              <a:t>Thank</a:t>
            </a:r>
            <a:r>
              <a:rPr lang="sk-SK" dirty="0" smtClean="0"/>
              <a:t> </a:t>
            </a:r>
            <a:r>
              <a:rPr lang="sk-SK" dirty="0" err="1" smtClean="0"/>
              <a:t>you</a:t>
            </a:r>
            <a:r>
              <a:rPr lang="sk-SK" dirty="0" smtClean="0"/>
              <a:t> </a:t>
            </a:r>
            <a:r>
              <a:rPr lang="sk-SK" dirty="0" err="1" smtClean="0"/>
              <a:t>for</a:t>
            </a:r>
            <a:r>
              <a:rPr lang="sk-SK" dirty="0" smtClean="0"/>
              <a:t> </a:t>
            </a:r>
            <a:r>
              <a:rPr lang="sk-SK" dirty="0" err="1" smtClean="0"/>
              <a:t>your</a:t>
            </a:r>
            <a:r>
              <a:rPr lang="sk-SK" dirty="0" smtClean="0"/>
              <a:t> </a:t>
            </a:r>
            <a:r>
              <a:rPr lang="sk-SK" dirty="0" err="1" smtClean="0"/>
              <a:t>attention</a:t>
            </a:r>
            <a:r>
              <a:rPr lang="sk-SK" dirty="0" smtClean="0"/>
              <a:t>!</a:t>
            </a:r>
            <a:endParaRPr lang="sk-SK" dirty="0"/>
          </a:p>
        </p:txBody>
      </p:sp>
      <p:sp>
        <p:nvSpPr>
          <p:cNvPr id="5" name="Usmiata tvár 4"/>
          <p:cNvSpPr/>
          <p:nvPr/>
        </p:nvSpPr>
        <p:spPr>
          <a:xfrm>
            <a:off x="4499992" y="1916832"/>
            <a:ext cx="576064" cy="504056"/>
          </a:xfrm>
          <a:prstGeom prst="smileyFace">
            <a:avLst/>
          </a:prstGeom>
          <a:solidFill>
            <a:schemeClr val="bg2">
              <a:lumMod val="2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098" name="Picture 2" descr="Výsledok vyhľadávania obrázkov pre dopyt mtag pozsony"/>
          <p:cNvPicPr>
            <a:picLocks noChangeAspect="1" noChangeArrowheads="1"/>
          </p:cNvPicPr>
          <p:nvPr/>
        </p:nvPicPr>
        <p:blipFill>
          <a:blip r:embed="rId2" cstate="print"/>
          <a:srcRect/>
          <a:stretch>
            <a:fillRect/>
          </a:stretch>
        </p:blipFill>
        <p:spPr bwMode="auto">
          <a:xfrm>
            <a:off x="3491880" y="3573016"/>
            <a:ext cx="2511151" cy="2511153"/>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Location</a:t>
            </a:r>
            <a:endParaRPr lang="sk-SK" dirty="0"/>
          </a:p>
        </p:txBody>
      </p:sp>
      <p:sp>
        <p:nvSpPr>
          <p:cNvPr id="3" name="Zástupný symbol obsahu 2"/>
          <p:cNvSpPr>
            <a:spLocks noGrp="1"/>
          </p:cNvSpPr>
          <p:nvPr>
            <p:ph idx="1"/>
          </p:nvPr>
        </p:nvSpPr>
        <p:spPr>
          <a:xfrm>
            <a:off x="1435608" y="1447800"/>
            <a:ext cx="7498080" cy="1693168"/>
          </a:xfrm>
        </p:spPr>
        <p:txBody>
          <a:bodyPr>
            <a:normAutofit fontScale="62500" lnSpcReduction="20000"/>
          </a:bodyPr>
          <a:lstStyle/>
          <a:p>
            <a:r>
              <a:rPr lang="sk-SK" dirty="0" err="1" smtClean="0"/>
              <a:t>Our</a:t>
            </a:r>
            <a:r>
              <a:rPr lang="sk-SK" dirty="0" smtClean="0"/>
              <a:t> </a:t>
            </a:r>
            <a:r>
              <a:rPr lang="sk-SK" dirty="0" err="1" smtClean="0"/>
              <a:t>school</a:t>
            </a:r>
            <a:r>
              <a:rPr lang="sk-SK" dirty="0" smtClean="0"/>
              <a:t> </a:t>
            </a:r>
            <a:r>
              <a:rPr lang="sk-SK" dirty="0" err="1" smtClean="0"/>
              <a:t>is</a:t>
            </a:r>
            <a:r>
              <a:rPr lang="sk-SK" dirty="0" smtClean="0"/>
              <a:t> </a:t>
            </a:r>
            <a:r>
              <a:rPr lang="sk-SK" dirty="0" err="1" smtClean="0"/>
              <a:t>located</a:t>
            </a:r>
            <a:r>
              <a:rPr lang="sk-SK" dirty="0" smtClean="0"/>
              <a:t> in </a:t>
            </a:r>
            <a:r>
              <a:rPr lang="sk-SK" dirty="0" err="1" smtClean="0"/>
              <a:t>the</a:t>
            </a:r>
            <a:r>
              <a:rPr lang="sk-SK" dirty="0" smtClean="0"/>
              <a:t> </a:t>
            </a:r>
            <a:r>
              <a:rPr lang="sk-SK" dirty="0" err="1" smtClean="0"/>
              <a:t>capital</a:t>
            </a:r>
            <a:r>
              <a:rPr lang="sk-SK" dirty="0" smtClean="0"/>
              <a:t> city </a:t>
            </a:r>
            <a:r>
              <a:rPr lang="sk-SK" dirty="0" err="1" smtClean="0"/>
              <a:t>of</a:t>
            </a:r>
            <a:r>
              <a:rPr lang="sk-SK" dirty="0" smtClean="0"/>
              <a:t> Slovakia, in Bratislava in city </a:t>
            </a:r>
            <a:r>
              <a:rPr lang="sk-SK" dirty="0" err="1" smtClean="0"/>
              <a:t>district</a:t>
            </a:r>
            <a:r>
              <a:rPr lang="sk-SK" dirty="0" smtClean="0"/>
              <a:t> </a:t>
            </a:r>
            <a:r>
              <a:rPr lang="sk-SK" dirty="0" err="1" smtClean="0"/>
              <a:t>called</a:t>
            </a:r>
            <a:r>
              <a:rPr lang="sk-SK" dirty="0" smtClean="0"/>
              <a:t> </a:t>
            </a:r>
            <a:r>
              <a:rPr lang="sk-SK" dirty="0" err="1" smtClean="0"/>
              <a:t>Old</a:t>
            </a:r>
            <a:r>
              <a:rPr lang="sk-SK" dirty="0" smtClean="0"/>
              <a:t> </a:t>
            </a:r>
            <a:r>
              <a:rPr lang="sk-SK" dirty="0" err="1" smtClean="0"/>
              <a:t>town</a:t>
            </a:r>
            <a:r>
              <a:rPr lang="sk-SK" dirty="0" smtClean="0"/>
              <a:t> on Dunajská </a:t>
            </a:r>
            <a:r>
              <a:rPr lang="sk-SK" dirty="0" err="1" smtClean="0"/>
              <a:t>street</a:t>
            </a:r>
            <a:r>
              <a:rPr lang="sk-SK" dirty="0" smtClean="0"/>
              <a:t>. </a:t>
            </a:r>
            <a:r>
              <a:rPr lang="sk-SK" dirty="0" err="1" smtClean="0"/>
              <a:t>It</a:t>
            </a:r>
            <a:r>
              <a:rPr lang="en-US" dirty="0" smtClean="0"/>
              <a:t>’s a big, beautiful old building. This school is visited by kids with Hungarian nationality, so we learn everything in Hungarian language. Beside the Hungarian language we have English, German and Slovak of course.</a:t>
            </a:r>
            <a:endParaRPr lang="sk-SK" dirty="0" smtClean="0"/>
          </a:p>
          <a:p>
            <a:endParaRPr lang="sk-SK" dirty="0"/>
          </a:p>
        </p:txBody>
      </p:sp>
      <p:pic>
        <p:nvPicPr>
          <p:cNvPr id="6148" name="Picture 4" descr="http://www2.teraz.sk/usercontent/photos/7/8/3/3-78329ecce5958730450a811fbc0a56d05829c464.jpg"/>
          <p:cNvPicPr>
            <a:picLocks noChangeAspect="1" noChangeArrowheads="1"/>
          </p:cNvPicPr>
          <p:nvPr/>
        </p:nvPicPr>
        <p:blipFill>
          <a:blip r:embed="rId2" cstate="print"/>
          <a:srcRect/>
          <a:stretch>
            <a:fillRect/>
          </a:stretch>
        </p:blipFill>
        <p:spPr bwMode="auto">
          <a:xfrm>
            <a:off x="2555776" y="3068960"/>
            <a:ext cx="5328592" cy="3549663"/>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stretch>
            <a:fillRect/>
          </a:stretch>
        </p:blipFill>
        <p:spPr>
          <a:xfrm>
            <a:off x="3563888" y="3012735"/>
            <a:ext cx="5580112" cy="3845265"/>
          </a:xfrm>
          <a:prstGeom prst="rect">
            <a:avLst/>
          </a:prstGeom>
          <a:noFill/>
          <a:ln>
            <a:noFill/>
          </a:ln>
        </p:spPr>
      </p:pic>
      <p:sp>
        <p:nvSpPr>
          <p:cNvPr id="2" name="Nadpis 1"/>
          <p:cNvSpPr>
            <a:spLocks noGrp="1"/>
          </p:cNvSpPr>
          <p:nvPr>
            <p:ph type="title"/>
          </p:nvPr>
        </p:nvSpPr>
        <p:spPr/>
        <p:txBody>
          <a:bodyPr/>
          <a:lstStyle/>
          <a:p>
            <a:r>
              <a:rPr lang="sk-SK" dirty="0" err="1" smtClean="0"/>
              <a:t>History</a:t>
            </a:r>
            <a:endParaRPr lang="sk-SK" dirty="0"/>
          </a:p>
        </p:txBody>
      </p:sp>
      <p:sp>
        <p:nvSpPr>
          <p:cNvPr id="4" name="Zástupný symbol obsahu 3"/>
          <p:cNvSpPr txBox="1">
            <a:spLocks noGrp="1"/>
          </p:cNvSpPr>
          <p:nvPr>
            <p:ph idx="1"/>
          </p:nvPr>
        </p:nvSpPr>
        <p:spPr>
          <a:xfrm>
            <a:off x="1079104" y="1412776"/>
            <a:ext cx="8064896" cy="4570482"/>
          </a:xfrm>
          <a:prstGeom prst="rect">
            <a:avLst/>
          </a:prstGeom>
          <a:noFill/>
          <a:ln>
            <a:noFill/>
          </a:ln>
        </p:spPr>
        <p:txBody>
          <a:bodyPr vert="horz" wrap="square" lIns="91440" tIns="45720" rIns="91440" bIns="45720" anchor="t" anchorCtr="0" compatLnSpc="1">
            <a:spAutoFit/>
          </a:bodyPr>
          <a:lstStyle/>
          <a:p>
            <a:r>
              <a:rPr lang="en-US" sz="1800" dirty="0" smtClean="0"/>
              <a:t>Name of the street</a:t>
            </a:r>
            <a:r>
              <a:rPr lang="sk-SK" sz="1800" dirty="0" smtClean="0"/>
              <a:t> Duna </a:t>
            </a:r>
            <a:r>
              <a:rPr lang="sk-SK" sz="1800" dirty="0" err="1" smtClean="0"/>
              <a:t>utca</a:t>
            </a:r>
            <a:r>
              <a:rPr lang="sk-SK" sz="1800" dirty="0" smtClean="0"/>
              <a:t> (</a:t>
            </a:r>
            <a:r>
              <a:rPr lang="sk-SK" sz="1800" dirty="0" err="1" smtClean="0"/>
              <a:t>Danubia</a:t>
            </a:r>
            <a:r>
              <a:rPr lang="sk-SK" sz="1800" dirty="0" smtClean="0"/>
              <a:t> </a:t>
            </a:r>
            <a:r>
              <a:rPr lang="sk-SK" sz="1800" dirty="0" err="1" smtClean="0"/>
              <a:t>street</a:t>
            </a:r>
            <a:r>
              <a:rPr lang="sk-SK" sz="1800" dirty="0" smtClean="0"/>
              <a:t>) </a:t>
            </a:r>
            <a:r>
              <a:rPr lang="sk-SK" sz="1800" dirty="0" err="1" smtClean="0"/>
              <a:t>is</a:t>
            </a:r>
            <a:r>
              <a:rPr lang="sk-SK" sz="1800" dirty="0" smtClean="0"/>
              <a:t> more </a:t>
            </a:r>
            <a:r>
              <a:rPr lang="sk-SK" sz="1800" dirty="0" err="1" smtClean="0"/>
              <a:t>than</a:t>
            </a:r>
            <a:r>
              <a:rPr lang="sk-SK" sz="1800" dirty="0" smtClean="0"/>
              <a:t> 500 </a:t>
            </a:r>
            <a:r>
              <a:rPr lang="sk-SK" sz="1800" dirty="0" err="1" smtClean="0"/>
              <a:t>years</a:t>
            </a:r>
            <a:r>
              <a:rPr lang="sk-SK" sz="1800" dirty="0" smtClean="0"/>
              <a:t> </a:t>
            </a:r>
            <a:r>
              <a:rPr lang="sk-SK" sz="1800" dirty="0" err="1" smtClean="0"/>
              <a:t>old</a:t>
            </a:r>
            <a:r>
              <a:rPr lang="sk-SK" sz="1800" dirty="0" smtClean="0"/>
              <a:t>.</a:t>
            </a:r>
          </a:p>
          <a:p>
            <a:r>
              <a:rPr lang="en-US" sz="1800" dirty="0" smtClean="0"/>
              <a:t>Building of the school has a pretty good history</a:t>
            </a:r>
            <a:r>
              <a:rPr lang="sk-SK" sz="1800" dirty="0" smtClean="0"/>
              <a:t>,</a:t>
            </a:r>
            <a:r>
              <a:rPr lang="en-US" sz="1800" dirty="0" smtClean="0"/>
              <a:t> too.</a:t>
            </a:r>
            <a:endParaRPr lang="sk-SK" sz="1800" dirty="0" smtClean="0"/>
          </a:p>
          <a:p>
            <a:r>
              <a:rPr lang="en-US" sz="1800" dirty="0" smtClean="0"/>
              <a:t>Before the building of the school, there was house of </a:t>
            </a:r>
            <a:r>
              <a:rPr lang="en-US" sz="1800" dirty="0" err="1" smtClean="0"/>
              <a:t>Kempelen</a:t>
            </a:r>
            <a:r>
              <a:rPr lang="en-US" sz="1800" dirty="0" smtClean="0"/>
              <a:t>-family, (member of this family was </a:t>
            </a:r>
            <a:r>
              <a:rPr lang="sk-SK" sz="1800" dirty="0" smtClean="0"/>
              <a:t> </a:t>
            </a:r>
            <a:r>
              <a:rPr lang="sk-SK" sz="1800" dirty="0" err="1" smtClean="0"/>
              <a:t>Hungaria</a:t>
            </a:r>
            <a:r>
              <a:rPr lang="en-US" sz="1800" dirty="0" smtClean="0"/>
              <a:t>n</a:t>
            </a:r>
            <a:r>
              <a:rPr lang="sk-SK" sz="1800" dirty="0" smtClean="0"/>
              <a:t> </a:t>
            </a:r>
            <a:r>
              <a:rPr lang="sk-SK" sz="1800" dirty="0" err="1" smtClean="0"/>
              <a:t>inventor</a:t>
            </a:r>
            <a:r>
              <a:rPr lang="sk-SK" sz="1800" dirty="0" smtClean="0"/>
              <a:t> </a:t>
            </a:r>
            <a:r>
              <a:rPr lang="en-US" sz="1800" dirty="0" err="1" smtClean="0"/>
              <a:t>Kempelen</a:t>
            </a:r>
            <a:r>
              <a:rPr lang="en-US" sz="1800" dirty="0" smtClean="0"/>
              <a:t> </a:t>
            </a:r>
            <a:r>
              <a:rPr lang="en-US" sz="1800" dirty="0" err="1" smtClean="0"/>
              <a:t>Farkas</a:t>
            </a:r>
            <a:r>
              <a:rPr lang="en-US" sz="1800" dirty="0" smtClean="0"/>
              <a:t>). In this rococo building was </a:t>
            </a:r>
            <a:r>
              <a:rPr lang="en-US" sz="1800" dirty="0" err="1" smtClean="0"/>
              <a:t>estabilished</a:t>
            </a:r>
            <a:r>
              <a:rPr lang="en-US" sz="1800" dirty="0" smtClean="0"/>
              <a:t> girls school in 1875 until 1883. From this year, there was governmental girls boarding school.</a:t>
            </a:r>
            <a:endParaRPr lang="sk-SK" sz="1800" dirty="0" smtClean="0"/>
          </a:p>
          <a:p>
            <a:r>
              <a:rPr lang="en-US" sz="1800" dirty="0" smtClean="0"/>
              <a:t> After </a:t>
            </a:r>
            <a:r>
              <a:rPr lang="en-US" sz="1800" dirty="0" err="1" smtClean="0"/>
              <a:t>renovovations</a:t>
            </a:r>
            <a:r>
              <a:rPr lang="en-US" sz="1800" dirty="0" smtClean="0"/>
              <a:t> and additions, the building got his nowadays look in 1910.</a:t>
            </a:r>
            <a:endParaRPr lang="sk-SK" sz="1800" dirty="0" smtClean="0"/>
          </a:p>
          <a:p>
            <a:r>
              <a:rPr lang="en-US" sz="1800" dirty="0" smtClean="0"/>
              <a:t>During the I. WW there was field hospital.</a:t>
            </a:r>
            <a:endParaRPr lang="sk-SK" sz="1800" dirty="0" smtClean="0"/>
          </a:p>
          <a:p>
            <a:r>
              <a:rPr lang="en-US" sz="1800" dirty="0" smtClean="0"/>
              <a:t>Our school is here from 1950.</a:t>
            </a:r>
            <a:endParaRPr lang="sk-SK" sz="1800" dirty="0" smtClean="0"/>
          </a:p>
          <a:p>
            <a:r>
              <a:rPr lang="en-US" sz="1800" dirty="0" smtClean="0"/>
              <a:t>First director was </a:t>
            </a:r>
            <a:r>
              <a:rPr lang="en-US" sz="1800" dirty="0" err="1" smtClean="0"/>
              <a:t>Sandtner</a:t>
            </a:r>
            <a:r>
              <a:rPr lang="en-US" sz="1800" dirty="0" smtClean="0"/>
              <a:t> </a:t>
            </a:r>
            <a:r>
              <a:rPr lang="en-US" sz="1800" dirty="0" err="1" smtClean="0"/>
              <a:t>Józsa</a:t>
            </a:r>
            <a:r>
              <a:rPr lang="en-US" sz="1800" dirty="0" smtClean="0"/>
              <a:t>.</a:t>
            </a:r>
            <a:endParaRPr lang="sk-SK" sz="1800" dirty="0" smtClean="0"/>
          </a:p>
          <a:p>
            <a:pPr marL="342900" marR="0" lvl="0" indent="-342900" algn="l" defTabSz="914400" rtl="0" fontAlgn="auto" hangingPunct="1">
              <a:lnSpc>
                <a:spcPct val="2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mj-l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hu-HU"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dirty="0">
              <a:solidFill>
                <a:srgbClr val="000000"/>
              </a:solidFill>
              <a:uFillTx/>
              <a:latin typeface="Calibri"/>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oste.sk/download/inhriska/referencie2010/bratislava.jpg"/>
          <p:cNvPicPr>
            <a:picLocks noChangeAspect="1" noChangeArrowheads="1"/>
          </p:cNvPicPr>
          <p:nvPr/>
        </p:nvPicPr>
        <p:blipFill>
          <a:blip r:embed="rId2" cstate="print"/>
          <a:srcRect/>
          <a:stretch>
            <a:fillRect/>
          </a:stretch>
        </p:blipFill>
        <p:spPr bwMode="auto">
          <a:xfrm rot="21269045">
            <a:off x="5292080" y="404664"/>
            <a:ext cx="3096344" cy="2324640"/>
          </a:xfrm>
          <a:prstGeom prst="rect">
            <a:avLst/>
          </a:prstGeom>
          <a:noFill/>
        </p:spPr>
      </p:pic>
      <p:sp>
        <p:nvSpPr>
          <p:cNvPr id="2" name="Nadpis 1"/>
          <p:cNvSpPr>
            <a:spLocks noGrp="1"/>
          </p:cNvSpPr>
          <p:nvPr>
            <p:ph type="title"/>
          </p:nvPr>
        </p:nvSpPr>
        <p:spPr/>
        <p:txBody>
          <a:bodyPr/>
          <a:lstStyle/>
          <a:p>
            <a:r>
              <a:rPr lang="sk-SK" dirty="0" err="1" smtClean="0"/>
              <a:t>Equipments</a:t>
            </a:r>
            <a:endParaRPr lang="sk-SK" dirty="0"/>
          </a:p>
        </p:txBody>
      </p:sp>
      <p:sp>
        <p:nvSpPr>
          <p:cNvPr id="3" name="Zástupný symbol obsahu 2"/>
          <p:cNvSpPr>
            <a:spLocks noGrp="1"/>
          </p:cNvSpPr>
          <p:nvPr>
            <p:ph idx="1"/>
          </p:nvPr>
        </p:nvSpPr>
        <p:spPr/>
        <p:txBody>
          <a:bodyPr/>
          <a:lstStyle/>
          <a:p>
            <a:r>
              <a:rPr lang="sk-SK" dirty="0" err="1" smtClean="0"/>
              <a:t>Gym</a:t>
            </a:r>
            <a:endParaRPr lang="sk-SK" dirty="0" smtClean="0"/>
          </a:p>
          <a:p>
            <a:r>
              <a:rPr lang="sk-SK" dirty="0" err="1" smtClean="0"/>
              <a:t>Fitness</a:t>
            </a:r>
            <a:endParaRPr lang="sk-SK" dirty="0" smtClean="0"/>
          </a:p>
          <a:p>
            <a:r>
              <a:rPr lang="sk-SK" dirty="0" err="1" smtClean="0"/>
              <a:t>Schoolyard</a:t>
            </a:r>
            <a:r>
              <a:rPr lang="sk-SK" dirty="0" smtClean="0"/>
              <a:t> </a:t>
            </a:r>
            <a:r>
              <a:rPr lang="sk-SK" dirty="0" err="1" smtClean="0"/>
              <a:t>with</a:t>
            </a:r>
            <a:r>
              <a:rPr lang="sk-SK" dirty="0" smtClean="0"/>
              <a:t> </a:t>
            </a:r>
            <a:r>
              <a:rPr lang="sk-SK" dirty="0" err="1" smtClean="0"/>
              <a:t>playground</a:t>
            </a:r>
            <a:endParaRPr lang="sk-SK" dirty="0" smtClean="0"/>
          </a:p>
          <a:p>
            <a:r>
              <a:rPr lang="sk-SK" dirty="0" err="1" smtClean="0"/>
              <a:t>Canteen</a:t>
            </a:r>
            <a:endParaRPr lang="sk-SK" dirty="0" smtClean="0"/>
          </a:p>
          <a:p>
            <a:r>
              <a:rPr lang="sk-SK" dirty="0" err="1" smtClean="0"/>
              <a:t>Language</a:t>
            </a:r>
            <a:r>
              <a:rPr lang="sk-SK" dirty="0" smtClean="0"/>
              <a:t> </a:t>
            </a:r>
            <a:r>
              <a:rPr lang="sk-SK" dirty="0" err="1" smtClean="0"/>
              <a:t>lab</a:t>
            </a:r>
            <a:endParaRPr lang="sk-SK" dirty="0" smtClean="0"/>
          </a:p>
          <a:p>
            <a:r>
              <a:rPr lang="sk-SK" dirty="0" err="1" smtClean="0"/>
              <a:t>Science</a:t>
            </a:r>
            <a:r>
              <a:rPr lang="sk-SK" dirty="0" smtClean="0"/>
              <a:t> </a:t>
            </a:r>
            <a:r>
              <a:rPr lang="sk-SK" dirty="0" err="1" smtClean="0"/>
              <a:t>lab</a:t>
            </a:r>
            <a:endParaRPr lang="sk-SK" dirty="0" smtClean="0"/>
          </a:p>
          <a:p>
            <a:r>
              <a:rPr lang="sk-SK" dirty="0" err="1" smtClean="0"/>
              <a:t>About</a:t>
            </a:r>
            <a:r>
              <a:rPr lang="sk-SK" dirty="0" smtClean="0"/>
              <a:t> 20 </a:t>
            </a:r>
            <a:r>
              <a:rPr lang="sk-SK" dirty="0" err="1" smtClean="0"/>
              <a:t>ordinary</a:t>
            </a:r>
            <a:r>
              <a:rPr lang="sk-SK" dirty="0" smtClean="0"/>
              <a:t> </a:t>
            </a:r>
            <a:r>
              <a:rPr lang="sk-SK" dirty="0" err="1" smtClean="0"/>
              <a:t>classrooms</a:t>
            </a:r>
            <a:endParaRPr lang="sk-SK" dirty="0" smtClean="0"/>
          </a:p>
          <a:p>
            <a:r>
              <a:rPr lang="sk-SK" dirty="0" err="1" smtClean="0"/>
              <a:t>Snack</a:t>
            </a:r>
            <a:r>
              <a:rPr lang="sk-SK" dirty="0" smtClean="0"/>
              <a:t> bar</a:t>
            </a:r>
          </a:p>
          <a:p>
            <a:pPr>
              <a:buNone/>
            </a:pPr>
            <a:endParaRPr lang="sk-SK"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Some</a:t>
            </a:r>
            <a:r>
              <a:rPr lang="sk-SK" dirty="0" smtClean="0"/>
              <a:t> </a:t>
            </a:r>
            <a:r>
              <a:rPr lang="sk-SK" dirty="0" err="1" smtClean="0"/>
              <a:t>of</a:t>
            </a:r>
            <a:r>
              <a:rPr lang="sk-SK" dirty="0" smtClean="0"/>
              <a:t> </a:t>
            </a:r>
            <a:r>
              <a:rPr lang="sk-SK" dirty="0" err="1" smtClean="0"/>
              <a:t>our</a:t>
            </a:r>
            <a:r>
              <a:rPr lang="sk-SK" dirty="0" smtClean="0"/>
              <a:t> </a:t>
            </a:r>
            <a:r>
              <a:rPr lang="sk-SK" dirty="0" err="1" smtClean="0"/>
              <a:t>school</a:t>
            </a:r>
            <a:r>
              <a:rPr lang="sk-SK" dirty="0" smtClean="0"/>
              <a:t> </a:t>
            </a:r>
            <a:r>
              <a:rPr lang="sk-SK" dirty="0" err="1" smtClean="0"/>
              <a:t>policy</a:t>
            </a:r>
            <a:endParaRPr lang="sk-SK" dirty="0"/>
          </a:p>
        </p:txBody>
      </p:sp>
      <p:sp>
        <p:nvSpPr>
          <p:cNvPr id="4" name="Zástupný symbol obsahu 3"/>
          <p:cNvSpPr txBox="1">
            <a:spLocks noGrp="1"/>
          </p:cNvSpPr>
          <p:nvPr>
            <p:ph idx="1"/>
          </p:nvPr>
        </p:nvSpPr>
        <p:spPr>
          <a:xfrm>
            <a:off x="1151106" y="1412776"/>
            <a:ext cx="7731668" cy="5170646"/>
          </a:xfrm>
          <a:prstGeom prst="rect">
            <a:avLst/>
          </a:prstGeom>
          <a:noFill/>
          <a:ln>
            <a:noFill/>
          </a:ln>
        </p:spPr>
        <p:txBody>
          <a:bodyPr vert="horz" wrap="none" lIns="91440" tIns="45720" rIns="91440" bIns="45720" anchor="t" anchorCtr="0" compatLnSpc="1">
            <a:spAutoFit/>
          </a:bodyPr>
          <a:lstStyle/>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mustn´t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eat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during</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the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lesson</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mustn´t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use</a:t>
            </a:r>
            <a:r>
              <a:rPr lang="sk-SK" sz="2000" b="0" i="0" u="none" strike="noStrike" kern="1200" cap="none" spc="0" baseline="0" dirty="0">
                <a:solidFill>
                  <a:srgbClr val="000000"/>
                </a:solidFill>
                <a:uFillTx/>
                <a:latin typeface="Gill Sans MT" pitchFamily="34" charset="-18"/>
              </a:rPr>
              <a:t> mobile </a:t>
            </a:r>
            <a:r>
              <a:rPr lang="sk-SK" sz="2000" b="0" i="0" u="none" strike="noStrike" kern="1200" cap="none" spc="0" baseline="0" dirty="0" err="1">
                <a:solidFill>
                  <a:srgbClr val="000000"/>
                </a:solidFill>
                <a:uFillTx/>
                <a:latin typeface="Gill Sans MT" pitchFamily="34" charset="-18"/>
              </a:rPr>
              <a:t>phones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during</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the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lessons</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mustn´t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gamble</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must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stand</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up</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when</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the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teacher</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comes</a:t>
            </a:r>
            <a:r>
              <a:rPr lang="sk-SK" sz="2000" b="0" i="0" u="none" strike="noStrike" kern="1200" cap="none" spc="0" baseline="0" dirty="0">
                <a:solidFill>
                  <a:srgbClr val="000000"/>
                </a:solidFill>
                <a:uFillTx/>
                <a:latin typeface="Gill Sans MT" pitchFamily="34" charset="-18"/>
              </a:rPr>
              <a:t> in </a:t>
            </a:r>
            <a:r>
              <a:rPr lang="sk-SK" sz="2000" b="0" i="0" u="none" strike="noStrike" kern="1200" cap="none" spc="0" baseline="0" dirty="0" err="1">
                <a:solidFill>
                  <a:srgbClr val="000000"/>
                </a:solidFill>
                <a:uFillTx/>
                <a:latin typeface="Gill Sans MT" pitchFamily="34" charset="-18"/>
              </a:rPr>
              <a:t>the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class</a:t>
            </a:r>
            <a:r>
              <a:rPr lang="sk-SK" sz="2000" b="0" i="0" u="none" strike="noStrike" kern="1200" cap="none" spc="0" baseline="0" dirty="0">
                <a:solidFill>
                  <a:srgbClr val="000000"/>
                </a:solidFill>
                <a:uFillTx/>
                <a:latin typeface="Gill Sans MT" pitchFamily="34" charset="-18"/>
              </a:rPr>
              <a:t>.  </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dirty="0" err="1" smtClean="0">
                <a:solidFill>
                  <a:srgbClr val="000000"/>
                </a:solidFill>
                <a:latin typeface="Gill Sans MT" pitchFamily="34" charset="-18"/>
              </a:rPr>
              <a:t>needn</a:t>
            </a:r>
            <a:r>
              <a:rPr lang="sk-SK" sz="2000" b="0" i="0" u="none" strike="noStrike" kern="1200" cap="none" spc="0" baseline="0" dirty="0" err="1" smtClean="0">
                <a:solidFill>
                  <a:srgbClr val="000000"/>
                </a:solidFill>
                <a:uFillTx/>
                <a:latin typeface="Gill Sans MT" pitchFamily="34" charset="-18"/>
              </a:rPr>
              <a:t>´t</a:t>
            </a:r>
            <a:r>
              <a:rPr lang="sk-SK" sz="2000" b="0" i="0" u="none" strike="noStrike" kern="1200" cap="none" spc="0" baseline="0" dirty="0" smtClean="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wear</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uniforms</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Ipod</a:t>
            </a:r>
            <a:r>
              <a:rPr lang="sk-SK" sz="2000" b="0" i="0" u="none" strike="noStrike" kern="1200" cap="none" spc="0" baseline="0" dirty="0">
                <a:solidFill>
                  <a:srgbClr val="000000"/>
                </a:solidFill>
                <a:uFillTx/>
                <a:latin typeface="Gill Sans MT" pitchFamily="34" charset="-18"/>
              </a:rPr>
              <a:t>, MP3 </a:t>
            </a:r>
            <a:r>
              <a:rPr lang="sk-SK" sz="2000" b="0" i="0" u="none" strike="noStrike" kern="1200" cap="none" spc="0" baseline="0" dirty="0" err="1">
                <a:solidFill>
                  <a:srgbClr val="000000"/>
                </a:solidFill>
                <a:uFillTx/>
                <a:latin typeface="Gill Sans MT" pitchFamily="34" charset="-18"/>
              </a:rPr>
              <a:t>player</a:t>
            </a:r>
            <a:r>
              <a:rPr lang="sk-SK" sz="2000" b="0" i="0" u="none" strike="noStrike" kern="1200" cap="none" spc="0" baseline="0" dirty="0">
                <a:solidFill>
                  <a:srgbClr val="000000"/>
                </a:solidFill>
                <a:uFillTx/>
                <a:latin typeface="Gill Sans MT" pitchFamily="34" charset="-18"/>
              </a:rPr>
              <a:t> or </a:t>
            </a:r>
            <a:r>
              <a:rPr lang="sk-SK" sz="2000" b="0" i="0" u="none" strike="noStrike" kern="1200" cap="none" spc="0" baseline="0" dirty="0" err="1">
                <a:solidFill>
                  <a:srgbClr val="000000"/>
                </a:solidFill>
                <a:uFillTx/>
                <a:latin typeface="Gill Sans MT" pitchFamily="34" charset="-18"/>
              </a:rPr>
              <a:t>other</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electronic</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devices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smtClean="0">
                <a:solidFill>
                  <a:srgbClr val="000000"/>
                </a:solidFill>
                <a:uFillTx/>
                <a:latin typeface="Gill Sans MT" pitchFamily="34" charset="-18"/>
              </a:rPr>
              <a:t>are </a:t>
            </a:r>
            <a:r>
              <a:rPr lang="sk-SK" sz="2000" b="0" i="0" u="none" strike="noStrike" kern="1200" cap="none" spc="0" baseline="0" dirty="0" err="1" smtClean="0">
                <a:solidFill>
                  <a:srgbClr val="000000"/>
                </a:solidFill>
                <a:uFillTx/>
                <a:latin typeface="Gill Sans MT" pitchFamily="34" charset="-18"/>
              </a:rPr>
              <a:t>not</a:t>
            </a:r>
            <a:r>
              <a:rPr lang="sk-SK" sz="2000" b="0" i="0" u="none" strike="noStrike" kern="1200" cap="none" spc="0" baseline="0" dirty="0" smtClean="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allowed</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smtClean="0">
                <a:solidFill>
                  <a:srgbClr val="000000"/>
                </a:solidFill>
                <a:uFillTx/>
                <a:latin typeface="Gill Sans MT" pitchFamily="34" charset="-18"/>
              </a:rPr>
              <a:t>during</a:t>
            </a:r>
            <a:endParaRPr lang="sk-SK" sz="2000" b="0" i="0" u="none" strike="noStrike" kern="1200" cap="none" spc="0" baseline="0" dirty="0" smtClean="0">
              <a:solidFill>
                <a:srgbClr val="000000"/>
              </a:solidFill>
              <a:uFillTx/>
              <a:latin typeface="Gill Sans MT" pitchFamily="34" charset="-18"/>
            </a:endParaRPr>
          </a:p>
          <a:p>
            <a:pPr marL="0" marR="0" lvl="0" indent="0" algn="l" defTabSz="914400" rtl="0" fontAlgn="auto" hangingPunct="1">
              <a:lnSpc>
                <a:spcPct val="150000"/>
              </a:lnSpc>
              <a:spcBef>
                <a:spcPts val="0"/>
              </a:spcBef>
              <a:spcAft>
                <a:spcPts val="0"/>
              </a:spcAft>
              <a:buSzPct val="100000"/>
              <a:buNone/>
              <a:tabLst/>
              <a:defRPr sz="1800" b="0" i="0" u="none" strike="noStrike" kern="0" cap="none" spc="0" baseline="0">
                <a:solidFill>
                  <a:srgbClr val="000000"/>
                </a:solidFill>
                <a:uFillTx/>
              </a:defRPr>
            </a:pPr>
            <a:r>
              <a:rPr lang="sk-SK" sz="2000" kern="0" dirty="0" smtClean="0">
                <a:solidFill>
                  <a:srgbClr val="000000"/>
                </a:solidFill>
                <a:latin typeface="Gill Sans MT" pitchFamily="34" charset="-18"/>
              </a:rPr>
              <a:t>    </a:t>
            </a:r>
            <a:r>
              <a:rPr lang="sk-SK" sz="2000" b="0" i="0" u="none" strike="noStrike" kern="1200" cap="none" spc="0" baseline="0" dirty="0" smtClean="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lessons</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have</a:t>
            </a:r>
            <a:r>
              <a:rPr lang="sk-SK" sz="2000" b="0" i="0" u="none" strike="noStrike" kern="1200" cap="none" spc="0" baseline="0" dirty="0">
                <a:solidFill>
                  <a:srgbClr val="000000"/>
                </a:solidFill>
                <a:uFillTx/>
                <a:latin typeface="Gill Sans MT" pitchFamily="34" charset="-18"/>
              </a:rPr>
              <a:t> to </a:t>
            </a:r>
            <a:r>
              <a:rPr lang="sk-SK" sz="2000" b="0" i="0" u="none" strike="noStrike" kern="1200" cap="none" spc="0" baseline="0" dirty="0" err="1">
                <a:solidFill>
                  <a:srgbClr val="000000"/>
                </a:solidFill>
                <a:uFillTx/>
                <a:latin typeface="Gill Sans MT" pitchFamily="34" charset="-18"/>
              </a:rPr>
              <a:t>greet</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teachers</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according</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to</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time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of</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day</a:t>
            </a:r>
            <a:r>
              <a:rPr lang="sk-SK" sz="2000" b="0" i="0" u="none" strike="noStrike" kern="1200" cap="none" spc="0" baseline="0" dirty="0">
                <a:solidFill>
                  <a:srgbClr val="000000"/>
                </a:solidFill>
                <a:uFillTx/>
                <a:latin typeface="Gill Sans MT" pitchFamily="34" charset="-18"/>
              </a:rPr>
              <a:t>.</a:t>
            </a: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are </a:t>
            </a:r>
            <a:r>
              <a:rPr lang="sk-SK" sz="2000" b="0" i="0" u="none" strike="noStrike" kern="1200" cap="none" spc="0" baseline="0" dirty="0" err="1">
                <a:solidFill>
                  <a:srgbClr val="000000"/>
                </a:solidFill>
                <a:uFillTx/>
                <a:latin typeface="Gill Sans MT" pitchFamily="34" charset="-18"/>
              </a:rPr>
              <a:t>obligated</a:t>
            </a:r>
            <a:r>
              <a:rPr lang="sk-SK" sz="2000" b="0" i="0" u="none" strike="noStrike" kern="1200" cap="none" spc="0" baseline="0" dirty="0">
                <a:solidFill>
                  <a:srgbClr val="000000"/>
                </a:solidFill>
                <a:uFillTx/>
                <a:latin typeface="Gill Sans MT" pitchFamily="34" charset="-18"/>
              </a:rPr>
              <a:t> to </a:t>
            </a:r>
            <a:r>
              <a:rPr lang="sk-SK" sz="2000" b="0" i="0" u="none" strike="noStrike" kern="1200" cap="none" spc="0" baseline="0" dirty="0" err="1">
                <a:solidFill>
                  <a:srgbClr val="000000"/>
                </a:solidFill>
                <a:uFillTx/>
                <a:latin typeface="Gill Sans MT" pitchFamily="34" charset="-18"/>
              </a:rPr>
              <a:t>appear</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with</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clean</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well-groomed</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cultivated</a:t>
            </a:r>
            <a:r>
              <a:rPr lang="sk-SK" sz="2000" b="0" i="0" u="none" strike="noStrike" kern="1200" cap="none" spc="0" baseline="0" dirty="0">
                <a:solidFill>
                  <a:srgbClr val="000000"/>
                </a:solidFill>
                <a:uFillTx/>
                <a:latin typeface="Gill Sans MT" pitchFamily="34" charset="-18"/>
              </a:rPr>
              <a:t> </a:t>
            </a:r>
            <a:endParaRPr lang="sk-SK" sz="2000" dirty="0">
              <a:solidFill>
                <a:srgbClr val="000000"/>
              </a:solidFill>
              <a:latin typeface="Gill Sans MT" pitchFamily="34" charset="-18"/>
            </a:endParaRPr>
          </a:p>
          <a:p>
            <a:pPr marL="0" marR="0" lvl="0" indent="0" algn="l" defTabSz="914400" rtl="0" fontAlgn="auto" hangingPunct="1">
              <a:lnSpc>
                <a:spcPct val="150000"/>
              </a:lnSpc>
              <a:spcBef>
                <a:spcPts val="0"/>
              </a:spcBef>
              <a:spcAft>
                <a:spcPts val="0"/>
              </a:spcAft>
              <a:buSzPct val="100000"/>
              <a:buNone/>
              <a:tabLst/>
              <a:defRPr sz="1800" b="0" i="0" u="none" strike="noStrike" kern="0" cap="none" spc="0" baseline="0">
                <a:solidFill>
                  <a:srgbClr val="000000"/>
                </a:solidFill>
                <a:uFillTx/>
              </a:defRPr>
            </a:pPr>
            <a:r>
              <a:rPr lang="sk-SK" sz="2000" kern="0" dirty="0" smtClean="0">
                <a:solidFill>
                  <a:srgbClr val="000000"/>
                </a:solidFill>
                <a:latin typeface="Gill Sans MT" pitchFamily="34" charset="-18"/>
              </a:rPr>
              <a:t>     </a:t>
            </a:r>
            <a:r>
              <a:rPr lang="sk-SK" sz="2000" kern="0" dirty="0" err="1" smtClean="0">
                <a:solidFill>
                  <a:srgbClr val="000000"/>
                </a:solidFill>
                <a:latin typeface="Gill Sans MT" pitchFamily="34" charset="-18"/>
              </a:rPr>
              <a:t>look</a:t>
            </a:r>
            <a:r>
              <a:rPr lang="sk-SK" sz="2000" kern="0" dirty="0" smtClean="0">
                <a:solidFill>
                  <a:srgbClr val="000000"/>
                </a:solidFill>
                <a:latin typeface="Gill Sans MT" pitchFamily="34" charset="-18"/>
              </a:rPr>
              <a:t> in </a:t>
            </a:r>
            <a:r>
              <a:rPr lang="sk-SK" sz="2000" kern="0" dirty="0" err="1" smtClean="0">
                <a:solidFill>
                  <a:srgbClr val="000000"/>
                </a:solidFill>
                <a:latin typeface="Gill Sans MT" pitchFamily="34" charset="-18"/>
              </a:rPr>
              <a:t>school</a:t>
            </a:r>
            <a:r>
              <a:rPr lang="sk-SK" sz="2000" kern="0" dirty="0" smtClean="0">
                <a:solidFill>
                  <a:srgbClr val="000000"/>
                </a:solidFill>
                <a:latin typeface="Gill Sans MT" pitchFamily="34" charset="-18"/>
              </a:rPr>
              <a:t>.</a:t>
            </a:r>
            <a:endParaRPr lang="sk-SK" sz="2000" b="0" i="0" u="none" strike="noStrike" kern="1200" cap="none" spc="0" baseline="0" dirty="0">
              <a:solidFill>
                <a:srgbClr val="000000"/>
              </a:solidFill>
              <a:uFillTx/>
              <a:latin typeface="Gill Sans MT" pitchFamily="34" charset="-18"/>
            </a:endParaRPr>
          </a:p>
          <a:p>
            <a:pPr marL="342900" marR="0" lvl="0" indent="-3429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sk-SK" sz="2000" b="0" i="0" u="none" strike="noStrike" kern="1200" cap="none" spc="0" baseline="0" dirty="0" err="1">
                <a:solidFill>
                  <a:srgbClr val="000000"/>
                </a:solidFill>
                <a:uFillTx/>
                <a:latin typeface="Gill Sans MT" pitchFamily="34" charset="-18"/>
              </a:rPr>
              <a:t>Students</a:t>
            </a:r>
            <a:r>
              <a:rPr lang="sk-SK" sz="2000" b="0" i="0" u="none" strike="noStrike" kern="1200" cap="none" spc="0" baseline="0" dirty="0">
                <a:solidFill>
                  <a:srgbClr val="000000"/>
                </a:solidFill>
                <a:uFillTx/>
                <a:latin typeface="Gill Sans MT" pitchFamily="34" charset="-18"/>
              </a:rPr>
              <a:t> are </a:t>
            </a:r>
            <a:r>
              <a:rPr lang="sk-SK" sz="2000" b="0" i="0" u="none" strike="noStrike" kern="1200" cap="none" spc="0" baseline="0" dirty="0" err="1">
                <a:solidFill>
                  <a:srgbClr val="000000"/>
                </a:solidFill>
                <a:uFillTx/>
                <a:latin typeface="Gill Sans MT" pitchFamily="34" charset="-18"/>
              </a:rPr>
              <a:t>obligated</a:t>
            </a:r>
            <a:r>
              <a:rPr lang="sk-SK" sz="2000" b="0" i="0" u="none" strike="noStrike" kern="1200" cap="none" spc="0" baseline="0" dirty="0">
                <a:solidFill>
                  <a:srgbClr val="000000"/>
                </a:solidFill>
                <a:uFillTx/>
                <a:latin typeface="Gill Sans MT" pitchFamily="34" charset="-18"/>
              </a:rPr>
              <a:t> to </a:t>
            </a:r>
            <a:r>
              <a:rPr lang="sk-SK" sz="2000" b="0" i="0" u="none" strike="noStrike" kern="1200" cap="none" spc="0" baseline="0" dirty="0" err="1">
                <a:solidFill>
                  <a:srgbClr val="000000"/>
                </a:solidFill>
                <a:uFillTx/>
                <a:latin typeface="Gill Sans MT" pitchFamily="34" charset="-18"/>
              </a:rPr>
              <a:t>wear</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exchange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shoes</a:t>
            </a:r>
            <a:r>
              <a:rPr lang="sk-SK" sz="2000" b="0" i="0" u="none" strike="noStrike" kern="1200" cap="none" spc="0" baseline="0" dirty="0">
                <a:solidFill>
                  <a:srgbClr val="000000"/>
                </a:solidFill>
                <a:uFillTx/>
                <a:latin typeface="Gill Sans MT" pitchFamily="34" charset="-18"/>
              </a:rPr>
              <a:t> in </a:t>
            </a:r>
            <a:r>
              <a:rPr lang="sk-SK" sz="2000" b="0" i="0" u="none" strike="noStrike" kern="1200" cap="none" spc="0" baseline="0" dirty="0" err="1">
                <a:solidFill>
                  <a:srgbClr val="000000"/>
                </a:solidFill>
                <a:uFillTx/>
                <a:latin typeface="Gill Sans MT" pitchFamily="34" charset="-18"/>
              </a:rPr>
              <a:t>the</a:t>
            </a:r>
            <a:r>
              <a:rPr lang="sk-SK" sz="2000" b="0" i="0" u="none" strike="noStrike" kern="1200" cap="none" spc="0" baseline="0" dirty="0">
                <a:solidFill>
                  <a:srgbClr val="000000"/>
                </a:solidFill>
                <a:uFillTx/>
                <a:latin typeface="Gill Sans MT" pitchFamily="34" charset="-18"/>
              </a:rPr>
              <a:t> </a:t>
            </a:r>
            <a:r>
              <a:rPr lang="sk-SK" sz="2000" b="0" i="0" u="none" strike="noStrike" kern="1200" cap="none" spc="0" baseline="0" dirty="0" err="1">
                <a:solidFill>
                  <a:srgbClr val="000000"/>
                </a:solidFill>
                <a:uFillTx/>
                <a:latin typeface="Gill Sans MT" pitchFamily="34" charset="-18"/>
              </a:rPr>
              <a:t>building</a:t>
            </a:r>
            <a:r>
              <a:rPr lang="sk-SK" sz="2000" b="0" i="0" u="none" strike="noStrike" kern="1200" cap="none" spc="0" baseline="0" dirty="0">
                <a:solidFill>
                  <a:srgbClr val="000000"/>
                </a:solidFill>
                <a:uFillTx/>
                <a:latin typeface="Gill Sans MT" pitchFamily="34" charset="-18"/>
              </a:rPr>
              <a:t>.</a:t>
            </a:r>
            <a:endParaRPr lang="cs-CZ" sz="2000" b="0" i="0" u="none" strike="noStrike" kern="1200" cap="none" spc="0" baseline="0" dirty="0">
              <a:solidFill>
                <a:srgbClr val="000000"/>
              </a:solidFill>
              <a:uFillTx/>
              <a:latin typeface="Gill Sans MT" pitchFamily="34" charset="-18"/>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edanasbavi.sk/obrazky/foto_1416728122_372_1_b.jpg"/>
          <p:cNvPicPr>
            <a:picLocks noChangeAspect="1" noChangeArrowheads="1"/>
          </p:cNvPicPr>
          <p:nvPr/>
        </p:nvPicPr>
        <p:blipFill>
          <a:blip r:embed="rId2" cstate="print"/>
          <a:srcRect/>
          <a:stretch>
            <a:fillRect/>
          </a:stretch>
        </p:blipFill>
        <p:spPr bwMode="auto">
          <a:xfrm rot="21188672">
            <a:off x="5724128" y="260648"/>
            <a:ext cx="3240360" cy="2430270"/>
          </a:xfrm>
          <a:prstGeom prst="rect">
            <a:avLst/>
          </a:prstGeom>
          <a:noFill/>
        </p:spPr>
      </p:pic>
      <p:sp>
        <p:nvSpPr>
          <p:cNvPr id="2" name="Nadpis 1"/>
          <p:cNvSpPr>
            <a:spLocks noGrp="1"/>
          </p:cNvSpPr>
          <p:nvPr>
            <p:ph type="title"/>
          </p:nvPr>
        </p:nvSpPr>
        <p:spPr/>
        <p:txBody>
          <a:bodyPr/>
          <a:lstStyle/>
          <a:p>
            <a:r>
              <a:rPr lang="sk-SK" dirty="0" err="1" smtClean="0"/>
              <a:t>Elementary</a:t>
            </a:r>
            <a:r>
              <a:rPr lang="sk-SK" dirty="0" smtClean="0"/>
              <a:t> </a:t>
            </a:r>
            <a:r>
              <a:rPr lang="sk-SK" dirty="0" err="1" smtClean="0"/>
              <a:t>school</a:t>
            </a:r>
            <a:endParaRPr lang="sk-SK" dirty="0"/>
          </a:p>
        </p:txBody>
      </p:sp>
      <p:sp>
        <p:nvSpPr>
          <p:cNvPr id="3" name="Zástupný symbol obsahu 2"/>
          <p:cNvSpPr>
            <a:spLocks noGrp="1"/>
          </p:cNvSpPr>
          <p:nvPr>
            <p:ph idx="1"/>
          </p:nvPr>
        </p:nvSpPr>
        <p:spPr>
          <a:xfrm>
            <a:off x="1043608" y="1556792"/>
            <a:ext cx="7498080" cy="4800600"/>
          </a:xfrm>
        </p:spPr>
        <p:txBody>
          <a:bodyPr>
            <a:normAutofit/>
          </a:bodyPr>
          <a:lstStyle/>
          <a:p>
            <a:r>
              <a:rPr lang="sk-SK" sz="2000" dirty="0" err="1" smtClean="0"/>
              <a:t>Children</a:t>
            </a:r>
            <a:r>
              <a:rPr lang="sk-SK" sz="2000" dirty="0" smtClean="0"/>
              <a:t> </a:t>
            </a:r>
            <a:r>
              <a:rPr lang="sk-SK" sz="2000" dirty="0" err="1" smtClean="0"/>
              <a:t>start</a:t>
            </a:r>
            <a:r>
              <a:rPr lang="sk-SK" sz="2000" dirty="0" smtClean="0"/>
              <a:t> </a:t>
            </a:r>
            <a:r>
              <a:rPr lang="sk-SK" sz="2000" dirty="0" err="1" smtClean="0"/>
              <a:t>when</a:t>
            </a:r>
            <a:r>
              <a:rPr lang="sk-SK" sz="2000" dirty="0" smtClean="0"/>
              <a:t> </a:t>
            </a:r>
            <a:r>
              <a:rPr lang="sk-SK" sz="2000" dirty="0" err="1" smtClean="0"/>
              <a:t>they</a:t>
            </a:r>
            <a:r>
              <a:rPr lang="sk-SK" sz="2000" dirty="0" smtClean="0"/>
              <a:t> are 6 </a:t>
            </a:r>
            <a:r>
              <a:rPr lang="sk-SK" sz="2000" dirty="0" err="1" smtClean="0"/>
              <a:t>years</a:t>
            </a:r>
            <a:r>
              <a:rPr lang="sk-SK" sz="2000" dirty="0" smtClean="0"/>
              <a:t> </a:t>
            </a:r>
            <a:r>
              <a:rPr lang="sk-SK" sz="2000" dirty="0" err="1" smtClean="0"/>
              <a:t>old</a:t>
            </a:r>
            <a:endParaRPr lang="sk-SK" sz="2000" dirty="0" smtClean="0"/>
          </a:p>
          <a:p>
            <a:r>
              <a:rPr lang="sk-SK" sz="2000" dirty="0" err="1" smtClean="0"/>
              <a:t>Children</a:t>
            </a:r>
            <a:r>
              <a:rPr lang="sk-SK" sz="2000" dirty="0" smtClean="0"/>
              <a:t> </a:t>
            </a:r>
            <a:r>
              <a:rPr lang="sk-SK" sz="2000" dirty="0" err="1" smtClean="0"/>
              <a:t>finish</a:t>
            </a:r>
            <a:r>
              <a:rPr lang="sk-SK" sz="2000" dirty="0" smtClean="0"/>
              <a:t> </a:t>
            </a:r>
            <a:r>
              <a:rPr lang="sk-SK" sz="2000" dirty="0" err="1" smtClean="0"/>
              <a:t>when</a:t>
            </a:r>
            <a:r>
              <a:rPr lang="sk-SK" sz="2000" dirty="0" smtClean="0"/>
              <a:t> </a:t>
            </a:r>
            <a:r>
              <a:rPr lang="sk-SK" sz="2000" dirty="0" err="1" smtClean="0"/>
              <a:t>they</a:t>
            </a:r>
            <a:r>
              <a:rPr lang="sk-SK" sz="2000" dirty="0" smtClean="0"/>
              <a:t> are 15 </a:t>
            </a:r>
            <a:r>
              <a:rPr lang="sk-SK" sz="2000" dirty="0" err="1" smtClean="0"/>
              <a:t>years</a:t>
            </a:r>
            <a:r>
              <a:rPr lang="sk-SK" sz="2000" dirty="0" smtClean="0"/>
              <a:t> </a:t>
            </a:r>
            <a:r>
              <a:rPr lang="sk-SK" sz="2000" dirty="0" err="1" smtClean="0"/>
              <a:t>old</a:t>
            </a:r>
            <a:endParaRPr lang="sk-SK" sz="2000" dirty="0" smtClean="0"/>
          </a:p>
          <a:p>
            <a:r>
              <a:rPr lang="sk-SK" sz="2000" dirty="0" err="1" smtClean="0"/>
              <a:t>Classes</a:t>
            </a:r>
            <a:r>
              <a:rPr lang="sk-SK" sz="2000" dirty="0" smtClean="0"/>
              <a:t>:  1- 9</a:t>
            </a:r>
          </a:p>
          <a:p>
            <a:r>
              <a:rPr lang="sk-SK" sz="2000" dirty="0" err="1" smtClean="0"/>
              <a:t>Elementary</a:t>
            </a:r>
            <a:r>
              <a:rPr lang="sk-SK" sz="2000" dirty="0" smtClean="0"/>
              <a:t> </a:t>
            </a:r>
            <a:r>
              <a:rPr lang="sk-SK" sz="2000" dirty="0" err="1" smtClean="0"/>
              <a:t>school</a:t>
            </a:r>
            <a:r>
              <a:rPr lang="sk-SK" sz="2000" dirty="0" smtClean="0"/>
              <a:t> has </a:t>
            </a:r>
            <a:r>
              <a:rPr lang="sk-SK" sz="2000" dirty="0" err="1" smtClean="0"/>
              <a:t>two</a:t>
            </a:r>
            <a:r>
              <a:rPr lang="sk-SK" sz="2000" dirty="0" smtClean="0"/>
              <a:t> </a:t>
            </a:r>
            <a:r>
              <a:rPr lang="sk-SK" sz="2000" dirty="0" err="1" smtClean="0"/>
              <a:t>parts</a:t>
            </a:r>
            <a:r>
              <a:rPr lang="sk-SK" sz="2000" dirty="0" smtClean="0"/>
              <a:t>: </a:t>
            </a:r>
            <a:r>
              <a:rPr lang="sk-SK" sz="2000" dirty="0" err="1" smtClean="0"/>
              <a:t>lower</a:t>
            </a:r>
            <a:r>
              <a:rPr lang="sk-SK" sz="2000" dirty="0" smtClean="0"/>
              <a:t> </a:t>
            </a:r>
            <a:r>
              <a:rPr lang="sk-SK" sz="2000" dirty="0" err="1" smtClean="0"/>
              <a:t>grade</a:t>
            </a:r>
            <a:r>
              <a:rPr lang="sk-SK" sz="2000" dirty="0" smtClean="0"/>
              <a:t> (1-4) and </a:t>
            </a:r>
            <a:r>
              <a:rPr lang="sk-SK" sz="2000" dirty="0" err="1" smtClean="0"/>
              <a:t>higher</a:t>
            </a:r>
            <a:r>
              <a:rPr lang="sk-SK" sz="2000" dirty="0" smtClean="0"/>
              <a:t> </a:t>
            </a:r>
            <a:r>
              <a:rPr lang="sk-SK" sz="2000" dirty="0" err="1" smtClean="0"/>
              <a:t>grade</a:t>
            </a:r>
            <a:r>
              <a:rPr lang="sk-SK" sz="2000" dirty="0" smtClean="0"/>
              <a:t>(5-9)</a:t>
            </a:r>
          </a:p>
          <a:p>
            <a:r>
              <a:rPr lang="sk-SK" sz="2000" i="1" dirty="0" err="1" smtClean="0"/>
              <a:t>Subjects</a:t>
            </a:r>
            <a:r>
              <a:rPr lang="sk-SK" sz="2000" i="1" dirty="0" smtClean="0"/>
              <a:t> in 1</a:t>
            </a:r>
            <a:r>
              <a:rPr lang="sk-SK" sz="2000" i="1" baseline="30000" dirty="0" smtClean="0"/>
              <a:t>st</a:t>
            </a:r>
            <a:r>
              <a:rPr lang="sk-SK" sz="2000" i="1" dirty="0" smtClean="0"/>
              <a:t> and 2</a:t>
            </a:r>
            <a:r>
              <a:rPr lang="sk-SK" sz="2000" i="1" baseline="30000" dirty="0" smtClean="0"/>
              <a:t>nd </a:t>
            </a:r>
            <a:r>
              <a:rPr lang="sk-SK" sz="2000" i="1" dirty="0" smtClean="0"/>
              <a:t> </a:t>
            </a:r>
            <a:r>
              <a:rPr lang="sk-SK" sz="2000" i="1" dirty="0" err="1" smtClean="0"/>
              <a:t>class</a:t>
            </a:r>
            <a:r>
              <a:rPr lang="sk-SK" sz="2000" i="1" dirty="0" smtClean="0"/>
              <a:t>:  </a:t>
            </a:r>
            <a:r>
              <a:rPr lang="sk-SK" sz="2000" dirty="0" err="1" smtClean="0"/>
              <a:t>reeding</a:t>
            </a:r>
            <a:r>
              <a:rPr lang="sk-SK" sz="2000" dirty="0" smtClean="0"/>
              <a:t>, </a:t>
            </a:r>
            <a:r>
              <a:rPr lang="sk-SK" sz="2000" dirty="0" err="1" smtClean="0"/>
              <a:t>writing</a:t>
            </a:r>
            <a:r>
              <a:rPr lang="sk-SK" sz="2000" dirty="0" smtClean="0"/>
              <a:t>, P.E., </a:t>
            </a:r>
            <a:r>
              <a:rPr lang="sk-SK" sz="2000" dirty="0" err="1" smtClean="0"/>
              <a:t>art</a:t>
            </a:r>
            <a:r>
              <a:rPr lang="sk-SK" sz="2000" dirty="0" smtClean="0"/>
              <a:t>, </a:t>
            </a:r>
            <a:r>
              <a:rPr lang="sk-SK" sz="2000" dirty="0" err="1" smtClean="0"/>
              <a:t>maths</a:t>
            </a:r>
            <a:r>
              <a:rPr lang="sk-SK" sz="2000" dirty="0" smtClean="0"/>
              <a:t>, Slovak, 				</a:t>
            </a:r>
            <a:r>
              <a:rPr lang="sk-SK" sz="2000" dirty="0" err="1" smtClean="0"/>
              <a:t>English</a:t>
            </a:r>
            <a:r>
              <a:rPr lang="sk-SK" sz="2000" dirty="0" smtClean="0"/>
              <a:t>, </a:t>
            </a:r>
            <a:r>
              <a:rPr lang="sk-SK" sz="2000" dirty="0" err="1" smtClean="0"/>
              <a:t>music</a:t>
            </a:r>
            <a:r>
              <a:rPr lang="sk-SK" sz="2000" dirty="0" smtClean="0"/>
              <a:t> </a:t>
            </a:r>
            <a:r>
              <a:rPr lang="sk-SK" sz="2000" dirty="0" err="1" smtClean="0"/>
              <a:t>education</a:t>
            </a:r>
            <a:r>
              <a:rPr lang="sk-SK" sz="2000" dirty="0" smtClean="0"/>
              <a:t>, I.T.</a:t>
            </a:r>
          </a:p>
          <a:p>
            <a:r>
              <a:rPr lang="sk-SK" sz="2000" i="1" dirty="0" err="1" smtClean="0"/>
              <a:t>Subjects</a:t>
            </a:r>
            <a:r>
              <a:rPr lang="sk-SK" sz="2000" i="1" dirty="0" smtClean="0"/>
              <a:t> in 3</a:t>
            </a:r>
            <a:r>
              <a:rPr lang="sk-SK" sz="2000" i="1" baseline="30000" dirty="0" smtClean="0"/>
              <a:t>rd</a:t>
            </a:r>
            <a:r>
              <a:rPr lang="sk-SK" sz="2000" i="1" dirty="0" smtClean="0"/>
              <a:t> and 4</a:t>
            </a:r>
            <a:r>
              <a:rPr lang="sk-SK" sz="2000" i="1" baseline="30000" dirty="0" smtClean="0"/>
              <a:t>th</a:t>
            </a:r>
            <a:r>
              <a:rPr lang="sk-SK" sz="2000" i="1" dirty="0" smtClean="0"/>
              <a:t> </a:t>
            </a:r>
            <a:r>
              <a:rPr lang="sk-SK" sz="2000" i="1" dirty="0" err="1" smtClean="0"/>
              <a:t>class</a:t>
            </a:r>
            <a:r>
              <a:rPr lang="sk-SK" sz="2000" i="1" dirty="0" smtClean="0"/>
              <a:t>:  </a:t>
            </a:r>
            <a:r>
              <a:rPr lang="sk-SK" sz="2000" dirty="0" err="1" smtClean="0"/>
              <a:t>maths</a:t>
            </a:r>
            <a:r>
              <a:rPr lang="sk-SK" sz="2000" dirty="0" smtClean="0"/>
              <a:t>,  </a:t>
            </a:r>
            <a:r>
              <a:rPr lang="sk-SK" sz="2000" dirty="0" err="1" smtClean="0"/>
              <a:t>English</a:t>
            </a:r>
            <a:r>
              <a:rPr lang="sk-SK" sz="2000" dirty="0" smtClean="0"/>
              <a:t>,  Slovak,  </a:t>
            </a:r>
            <a:r>
              <a:rPr lang="sk-SK" sz="2000" dirty="0" err="1" smtClean="0"/>
              <a:t>Hungarian</a:t>
            </a:r>
            <a:r>
              <a:rPr lang="sk-SK" sz="2000" dirty="0" smtClean="0"/>
              <a:t>,  P.E.,  				</a:t>
            </a:r>
            <a:r>
              <a:rPr lang="sk-SK" sz="2000" dirty="0" err="1" smtClean="0"/>
              <a:t>art</a:t>
            </a:r>
            <a:r>
              <a:rPr lang="sk-SK" sz="2000" dirty="0" smtClean="0"/>
              <a:t>, </a:t>
            </a:r>
            <a:r>
              <a:rPr lang="sk-SK" sz="2000" dirty="0" err="1" smtClean="0"/>
              <a:t>easy</a:t>
            </a:r>
            <a:r>
              <a:rPr lang="sk-SK" sz="2000" dirty="0" smtClean="0"/>
              <a:t>  </a:t>
            </a:r>
            <a:r>
              <a:rPr lang="sk-SK" sz="2000" dirty="0" err="1" smtClean="0"/>
              <a:t>biology</a:t>
            </a:r>
            <a:r>
              <a:rPr lang="sk-SK" sz="2000" dirty="0" smtClean="0"/>
              <a:t>,  </a:t>
            </a:r>
            <a:r>
              <a:rPr lang="sk-SK" sz="2000" dirty="0" err="1" smtClean="0"/>
              <a:t>easy</a:t>
            </a:r>
            <a:r>
              <a:rPr lang="sk-SK" sz="2000" dirty="0" smtClean="0"/>
              <a:t> </a:t>
            </a:r>
            <a:r>
              <a:rPr lang="sk-SK" sz="2000" dirty="0" err="1" smtClean="0"/>
              <a:t>geography</a:t>
            </a:r>
            <a:r>
              <a:rPr lang="sk-SK" sz="2000" dirty="0" smtClean="0"/>
              <a:t>, 					</a:t>
            </a:r>
            <a:r>
              <a:rPr lang="sk-SK" sz="2000" dirty="0" err="1" smtClean="0"/>
              <a:t>music</a:t>
            </a:r>
            <a:r>
              <a:rPr lang="sk-SK" sz="2000" dirty="0" smtClean="0"/>
              <a:t> </a:t>
            </a:r>
            <a:r>
              <a:rPr lang="sk-SK" sz="2000" dirty="0" err="1" smtClean="0"/>
              <a:t>education</a:t>
            </a:r>
            <a:r>
              <a:rPr lang="sk-SK" sz="2000" dirty="0" smtClean="0"/>
              <a:t>, I.T</a:t>
            </a:r>
          </a:p>
          <a:p>
            <a:r>
              <a:rPr lang="sk-SK" sz="2000" i="1" dirty="0" err="1" smtClean="0"/>
              <a:t>Subjects</a:t>
            </a:r>
            <a:r>
              <a:rPr lang="sk-SK" sz="2000" i="1" dirty="0" smtClean="0"/>
              <a:t> </a:t>
            </a:r>
            <a:r>
              <a:rPr lang="sk-SK" sz="2000" i="1" dirty="0" err="1" smtClean="0"/>
              <a:t>from</a:t>
            </a:r>
            <a:r>
              <a:rPr lang="sk-SK" sz="2000" i="1" dirty="0" smtClean="0"/>
              <a:t> 5</a:t>
            </a:r>
            <a:r>
              <a:rPr lang="sk-SK" sz="2000" i="1" baseline="30000" dirty="0" smtClean="0"/>
              <a:t>th </a:t>
            </a:r>
            <a:r>
              <a:rPr lang="sk-SK" sz="2000" i="1" dirty="0" smtClean="0"/>
              <a:t> to 9</a:t>
            </a:r>
            <a:r>
              <a:rPr lang="sk-SK" sz="2000" i="1" baseline="30000" dirty="0" smtClean="0"/>
              <a:t>th</a:t>
            </a:r>
            <a:r>
              <a:rPr lang="sk-SK" sz="2000" i="1" dirty="0" smtClean="0"/>
              <a:t> </a:t>
            </a:r>
            <a:r>
              <a:rPr lang="sk-SK" sz="2000" i="1" dirty="0" err="1" smtClean="0"/>
              <a:t>class</a:t>
            </a:r>
            <a:r>
              <a:rPr lang="sk-SK" sz="2000" i="1" dirty="0" smtClean="0"/>
              <a:t>:  </a:t>
            </a:r>
            <a:r>
              <a:rPr lang="sk-SK" sz="2000" dirty="0" err="1" smtClean="0"/>
              <a:t>maths</a:t>
            </a:r>
            <a:r>
              <a:rPr lang="sk-SK" sz="2000" dirty="0" smtClean="0"/>
              <a:t>, </a:t>
            </a:r>
            <a:r>
              <a:rPr lang="sk-SK" sz="2000" dirty="0" err="1" smtClean="0"/>
              <a:t>English</a:t>
            </a:r>
            <a:r>
              <a:rPr lang="sk-SK" sz="2000" dirty="0" smtClean="0"/>
              <a:t>, Slovak, </a:t>
            </a:r>
            <a:r>
              <a:rPr lang="sk-SK" sz="2000" dirty="0" err="1" smtClean="0"/>
              <a:t>Hungarian</a:t>
            </a:r>
            <a:r>
              <a:rPr lang="sk-SK" sz="2000" dirty="0" smtClean="0"/>
              <a:t>, 				</a:t>
            </a:r>
            <a:r>
              <a:rPr lang="sk-SK" sz="2000" dirty="0" err="1" smtClean="0"/>
              <a:t>German</a:t>
            </a:r>
            <a:r>
              <a:rPr lang="sk-SK" sz="2000" dirty="0" smtClean="0"/>
              <a:t>, </a:t>
            </a:r>
            <a:r>
              <a:rPr lang="sk-SK" sz="2000" dirty="0" err="1" smtClean="0"/>
              <a:t>history</a:t>
            </a:r>
            <a:r>
              <a:rPr lang="sk-SK" sz="2000" dirty="0" smtClean="0"/>
              <a:t>, </a:t>
            </a:r>
            <a:r>
              <a:rPr lang="sk-SK" sz="2000" dirty="0" err="1" smtClean="0"/>
              <a:t>physics</a:t>
            </a:r>
            <a:r>
              <a:rPr lang="sk-SK" sz="2000" dirty="0" smtClean="0"/>
              <a:t>, </a:t>
            </a:r>
            <a:r>
              <a:rPr lang="sk-SK" sz="2000" dirty="0" err="1" smtClean="0"/>
              <a:t>science</a:t>
            </a:r>
            <a:r>
              <a:rPr lang="sk-SK" sz="2000" dirty="0" smtClean="0"/>
              <a:t>, </a:t>
            </a:r>
            <a:r>
              <a:rPr lang="sk-SK" sz="2000" dirty="0" err="1" smtClean="0"/>
              <a:t>biology</a:t>
            </a:r>
            <a:r>
              <a:rPr lang="sk-SK" sz="2000" dirty="0" smtClean="0"/>
              <a:t>, 				</a:t>
            </a:r>
            <a:r>
              <a:rPr lang="sk-SK" sz="2000" dirty="0" err="1" smtClean="0"/>
              <a:t>geography</a:t>
            </a:r>
            <a:r>
              <a:rPr lang="sk-SK" sz="2000" dirty="0" smtClean="0"/>
              <a:t>, P.E., </a:t>
            </a:r>
            <a:r>
              <a:rPr lang="sk-SK" sz="2000" dirty="0" err="1" smtClean="0"/>
              <a:t>art</a:t>
            </a:r>
            <a:r>
              <a:rPr lang="sk-SK" sz="2000" dirty="0" smtClean="0"/>
              <a:t>, </a:t>
            </a:r>
            <a:r>
              <a:rPr lang="sk-SK" sz="2000" dirty="0" err="1" smtClean="0"/>
              <a:t>music</a:t>
            </a:r>
            <a:r>
              <a:rPr lang="sk-SK" sz="2000" dirty="0" smtClean="0"/>
              <a:t> </a:t>
            </a:r>
            <a:r>
              <a:rPr lang="sk-SK" sz="2000" dirty="0" err="1" smtClean="0"/>
              <a:t>education</a:t>
            </a:r>
            <a:r>
              <a:rPr lang="sk-SK" sz="2000" dirty="0" smtClean="0"/>
              <a:t>, I.T</a:t>
            </a:r>
            <a:endParaRPr lang="sk-SK" sz="2000" i="1" dirty="0" smtClean="0"/>
          </a:p>
          <a:p>
            <a:endParaRPr lang="sk-SK" sz="2000" baseline="30000" dirty="0" smtClean="0"/>
          </a:p>
          <a:p>
            <a:endParaRPr lang="sk-SK" sz="1800"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tag.sk/wp-content/uploads/2015/06/irorszag-272x125.jpg"/>
          <p:cNvPicPr>
            <a:picLocks noChangeAspect="1" noChangeArrowheads="1"/>
          </p:cNvPicPr>
          <p:nvPr/>
        </p:nvPicPr>
        <p:blipFill>
          <a:blip r:embed="rId2" cstate="print"/>
          <a:srcRect/>
          <a:stretch>
            <a:fillRect/>
          </a:stretch>
        </p:blipFill>
        <p:spPr bwMode="auto">
          <a:xfrm>
            <a:off x="4788024" y="260648"/>
            <a:ext cx="4371174" cy="2008811"/>
          </a:xfrm>
          <a:prstGeom prst="rect">
            <a:avLst/>
          </a:prstGeom>
          <a:noFill/>
        </p:spPr>
      </p:pic>
      <p:sp>
        <p:nvSpPr>
          <p:cNvPr id="2" name="Nadpis 1"/>
          <p:cNvSpPr>
            <a:spLocks noGrp="1"/>
          </p:cNvSpPr>
          <p:nvPr>
            <p:ph type="title"/>
          </p:nvPr>
        </p:nvSpPr>
        <p:spPr/>
        <p:txBody>
          <a:bodyPr/>
          <a:lstStyle/>
          <a:p>
            <a:r>
              <a:rPr lang="sk-SK" dirty="0" err="1" smtClean="0"/>
              <a:t>High</a:t>
            </a:r>
            <a:r>
              <a:rPr lang="sk-SK" dirty="0" smtClean="0"/>
              <a:t> </a:t>
            </a:r>
            <a:r>
              <a:rPr lang="sk-SK" dirty="0" err="1" smtClean="0"/>
              <a:t>school</a:t>
            </a:r>
            <a:endParaRPr lang="sk-SK" dirty="0"/>
          </a:p>
        </p:txBody>
      </p:sp>
      <p:sp>
        <p:nvSpPr>
          <p:cNvPr id="3" name="Zástupný symbol obsahu 2"/>
          <p:cNvSpPr>
            <a:spLocks noGrp="1"/>
          </p:cNvSpPr>
          <p:nvPr>
            <p:ph idx="1"/>
          </p:nvPr>
        </p:nvSpPr>
        <p:spPr>
          <a:xfrm>
            <a:off x="1475656" y="1556792"/>
            <a:ext cx="7498080" cy="5149552"/>
          </a:xfrm>
        </p:spPr>
        <p:txBody>
          <a:bodyPr>
            <a:normAutofit/>
          </a:bodyPr>
          <a:lstStyle/>
          <a:p>
            <a:r>
              <a:rPr lang="sk-SK" sz="2000" dirty="0" err="1" smtClean="0"/>
              <a:t>Students</a:t>
            </a:r>
            <a:r>
              <a:rPr lang="sk-SK" sz="2000" dirty="0" smtClean="0"/>
              <a:t> </a:t>
            </a:r>
            <a:r>
              <a:rPr lang="sk-SK" sz="2000" dirty="0" err="1" smtClean="0"/>
              <a:t>start</a:t>
            </a:r>
            <a:r>
              <a:rPr lang="sk-SK" sz="2000" dirty="0" smtClean="0"/>
              <a:t> </a:t>
            </a:r>
            <a:r>
              <a:rPr lang="sk-SK" sz="2000" dirty="0" err="1" smtClean="0"/>
              <a:t>when</a:t>
            </a:r>
            <a:r>
              <a:rPr lang="sk-SK" sz="2000" dirty="0" smtClean="0"/>
              <a:t> </a:t>
            </a:r>
            <a:r>
              <a:rPr lang="sk-SK" sz="2000" dirty="0" err="1" smtClean="0"/>
              <a:t>they</a:t>
            </a:r>
            <a:r>
              <a:rPr lang="sk-SK" sz="2000" dirty="0" smtClean="0"/>
              <a:t> are </a:t>
            </a:r>
            <a:r>
              <a:rPr lang="sk-SK" sz="2000" dirty="0" smtClean="0">
                <a:solidFill>
                  <a:schemeClr val="bg1"/>
                </a:solidFill>
              </a:rPr>
              <a:t>16 </a:t>
            </a:r>
            <a:r>
              <a:rPr lang="sk-SK" sz="2000" dirty="0" err="1" smtClean="0">
                <a:solidFill>
                  <a:schemeClr val="bg1"/>
                </a:solidFill>
              </a:rPr>
              <a:t>years</a:t>
            </a:r>
            <a:r>
              <a:rPr lang="sk-SK" sz="2000" dirty="0" smtClean="0">
                <a:solidFill>
                  <a:schemeClr val="bg1"/>
                </a:solidFill>
              </a:rPr>
              <a:t> </a:t>
            </a:r>
            <a:r>
              <a:rPr lang="sk-SK" sz="2000" dirty="0" err="1" smtClean="0">
                <a:solidFill>
                  <a:schemeClr val="bg1"/>
                </a:solidFill>
              </a:rPr>
              <a:t>old</a:t>
            </a:r>
            <a:endParaRPr lang="sk-SK" sz="2000" dirty="0" smtClean="0">
              <a:solidFill>
                <a:schemeClr val="bg1"/>
              </a:solidFill>
            </a:endParaRPr>
          </a:p>
          <a:p>
            <a:r>
              <a:rPr lang="sk-SK" sz="2000" dirty="0" err="1" smtClean="0"/>
              <a:t>Students</a:t>
            </a:r>
            <a:r>
              <a:rPr lang="sk-SK" sz="2000" dirty="0" smtClean="0"/>
              <a:t> </a:t>
            </a:r>
            <a:r>
              <a:rPr lang="sk-SK" sz="2000" dirty="0" err="1" smtClean="0"/>
              <a:t>finish</a:t>
            </a:r>
            <a:r>
              <a:rPr lang="sk-SK" sz="2000" dirty="0" smtClean="0"/>
              <a:t> </a:t>
            </a:r>
            <a:r>
              <a:rPr lang="sk-SK" sz="2000" dirty="0" err="1" smtClean="0"/>
              <a:t>when</a:t>
            </a:r>
            <a:r>
              <a:rPr lang="sk-SK" sz="2000" dirty="0" smtClean="0"/>
              <a:t> </a:t>
            </a:r>
            <a:r>
              <a:rPr lang="sk-SK" sz="2000" dirty="0" err="1" smtClean="0"/>
              <a:t>they</a:t>
            </a:r>
            <a:r>
              <a:rPr lang="sk-SK" sz="2000" dirty="0" smtClean="0"/>
              <a:t> are </a:t>
            </a:r>
            <a:r>
              <a:rPr lang="sk-SK" sz="2000" dirty="0" smtClean="0">
                <a:solidFill>
                  <a:schemeClr val="bg1"/>
                </a:solidFill>
              </a:rPr>
              <a:t>19 </a:t>
            </a:r>
            <a:r>
              <a:rPr lang="sk-SK" sz="2000" dirty="0" err="1" smtClean="0">
                <a:solidFill>
                  <a:schemeClr val="bg1"/>
                </a:solidFill>
              </a:rPr>
              <a:t>years</a:t>
            </a:r>
            <a:r>
              <a:rPr lang="sk-SK" sz="2000" dirty="0" smtClean="0">
                <a:solidFill>
                  <a:schemeClr val="bg1"/>
                </a:solidFill>
              </a:rPr>
              <a:t> </a:t>
            </a:r>
            <a:r>
              <a:rPr lang="sk-SK" sz="2000" dirty="0" err="1" smtClean="0">
                <a:solidFill>
                  <a:schemeClr val="bg1"/>
                </a:solidFill>
              </a:rPr>
              <a:t>old</a:t>
            </a:r>
            <a:endParaRPr lang="sk-SK" sz="2000" dirty="0" smtClean="0">
              <a:solidFill>
                <a:schemeClr val="bg1"/>
              </a:solidFill>
            </a:endParaRPr>
          </a:p>
          <a:p>
            <a:r>
              <a:rPr lang="sk-SK" sz="2000" dirty="0" err="1" smtClean="0"/>
              <a:t>Classes</a:t>
            </a:r>
            <a:r>
              <a:rPr lang="sk-SK" sz="2000" dirty="0" smtClean="0"/>
              <a:t>: 1-4</a:t>
            </a:r>
          </a:p>
          <a:p>
            <a:r>
              <a:rPr lang="sk-SK" sz="2000" i="1" dirty="0" err="1" smtClean="0"/>
              <a:t>Subjects</a:t>
            </a:r>
            <a:r>
              <a:rPr lang="sk-SK" sz="2000" i="1" dirty="0" smtClean="0"/>
              <a:t> in 1</a:t>
            </a:r>
            <a:r>
              <a:rPr lang="sk-SK" sz="2000" i="1" baseline="30000" dirty="0" smtClean="0"/>
              <a:t>st</a:t>
            </a:r>
            <a:r>
              <a:rPr lang="sk-SK" sz="2000" i="1" dirty="0" smtClean="0"/>
              <a:t> nad 2</a:t>
            </a:r>
            <a:r>
              <a:rPr lang="sk-SK" sz="2000" i="1" baseline="30000" dirty="0" smtClean="0"/>
              <a:t>nd</a:t>
            </a:r>
            <a:r>
              <a:rPr lang="sk-SK" sz="2000" i="1" dirty="0" smtClean="0"/>
              <a:t> </a:t>
            </a:r>
            <a:r>
              <a:rPr lang="sk-SK" sz="2000" i="1" dirty="0" err="1" smtClean="0"/>
              <a:t>class</a:t>
            </a:r>
            <a:r>
              <a:rPr lang="sk-SK" sz="2000" i="1" dirty="0" smtClean="0"/>
              <a:t>: </a:t>
            </a:r>
            <a:r>
              <a:rPr lang="sk-SK" sz="2000" i="1" dirty="0" err="1" smtClean="0"/>
              <a:t>maths</a:t>
            </a:r>
            <a:r>
              <a:rPr lang="sk-SK" sz="2000" i="1" dirty="0" smtClean="0"/>
              <a:t>, </a:t>
            </a:r>
            <a:r>
              <a:rPr lang="sk-SK" sz="2000" i="1" dirty="0" err="1" smtClean="0"/>
              <a:t>science</a:t>
            </a:r>
            <a:r>
              <a:rPr lang="sk-SK" sz="2000" i="1" dirty="0" smtClean="0"/>
              <a:t>, </a:t>
            </a:r>
            <a:r>
              <a:rPr lang="sk-SK" sz="2000" i="1" dirty="0" err="1" smtClean="0"/>
              <a:t>biology</a:t>
            </a:r>
            <a:r>
              <a:rPr lang="sk-SK" sz="2000" i="1" dirty="0" smtClean="0"/>
              <a:t>, </a:t>
            </a:r>
            <a:r>
              <a:rPr lang="sk-SK" sz="2000" i="1" dirty="0" err="1" smtClean="0"/>
              <a:t>physics</a:t>
            </a:r>
            <a:r>
              <a:rPr lang="sk-SK" sz="2000" i="1" dirty="0" smtClean="0"/>
              <a:t>, </a:t>
            </a:r>
            <a:r>
              <a:rPr lang="sk-SK" sz="2000" i="1" dirty="0" err="1" smtClean="0"/>
              <a:t>geography</a:t>
            </a:r>
            <a:r>
              <a:rPr lang="sk-SK" sz="2000" i="1" dirty="0" smtClean="0"/>
              <a:t>, 				</a:t>
            </a:r>
            <a:r>
              <a:rPr lang="sk-SK" sz="2000" i="1" dirty="0" err="1" smtClean="0"/>
              <a:t>English</a:t>
            </a:r>
            <a:r>
              <a:rPr lang="sk-SK" sz="2000" i="1" dirty="0" smtClean="0"/>
              <a:t>, Slovak, </a:t>
            </a:r>
            <a:r>
              <a:rPr lang="sk-SK" sz="2000" i="1" dirty="0" err="1" smtClean="0"/>
              <a:t>Hungarian</a:t>
            </a:r>
            <a:r>
              <a:rPr lang="sk-SK" sz="2000" i="1" dirty="0" smtClean="0"/>
              <a:t>, </a:t>
            </a:r>
            <a:r>
              <a:rPr lang="sk-SK" sz="2000" i="1" dirty="0" err="1" smtClean="0"/>
              <a:t>German</a:t>
            </a:r>
            <a:r>
              <a:rPr lang="sk-SK" sz="2000" i="1" dirty="0" smtClean="0"/>
              <a:t>/</a:t>
            </a:r>
            <a:r>
              <a:rPr lang="sk-SK" sz="2000" i="1" dirty="0" err="1" smtClean="0"/>
              <a:t>Russian</a:t>
            </a:r>
            <a:r>
              <a:rPr lang="sk-SK" sz="2000" i="1" dirty="0" smtClean="0"/>
              <a:t>, 				</a:t>
            </a:r>
            <a:r>
              <a:rPr lang="sk-SK" sz="2000" i="1" dirty="0" err="1" smtClean="0"/>
              <a:t>history</a:t>
            </a:r>
            <a:r>
              <a:rPr lang="sk-SK" sz="2000" i="1" dirty="0" smtClean="0"/>
              <a:t>, P.E., I.T., </a:t>
            </a:r>
            <a:r>
              <a:rPr lang="sk-SK" sz="2000" i="1" dirty="0" err="1" smtClean="0"/>
              <a:t>art</a:t>
            </a:r>
            <a:endParaRPr lang="sk-SK" sz="2000" i="1" dirty="0" smtClean="0"/>
          </a:p>
          <a:p>
            <a:r>
              <a:rPr lang="sk-SK" sz="2000" dirty="0" smtClean="0"/>
              <a:t>In 3</a:t>
            </a:r>
            <a:r>
              <a:rPr lang="sk-SK" sz="2000" baseline="30000" dirty="0" smtClean="0"/>
              <a:t>rd</a:t>
            </a:r>
            <a:r>
              <a:rPr lang="sk-SK" sz="2000" dirty="0" smtClean="0"/>
              <a:t> and 4</a:t>
            </a:r>
            <a:r>
              <a:rPr lang="sk-SK" sz="2000" baseline="30000" dirty="0" smtClean="0"/>
              <a:t>th</a:t>
            </a:r>
            <a:r>
              <a:rPr lang="sk-SK" sz="2000" dirty="0" smtClean="0"/>
              <a:t> </a:t>
            </a:r>
            <a:r>
              <a:rPr lang="sk-SK" sz="2000" dirty="0" err="1" smtClean="0"/>
              <a:t>class</a:t>
            </a:r>
            <a:r>
              <a:rPr lang="sk-SK" sz="2000" dirty="0" smtClean="0"/>
              <a:t> </a:t>
            </a:r>
            <a:r>
              <a:rPr lang="sk-SK" sz="2000" dirty="0" err="1" smtClean="0"/>
              <a:t>the</a:t>
            </a:r>
            <a:r>
              <a:rPr lang="sk-SK" sz="2000" dirty="0" smtClean="0"/>
              <a:t> </a:t>
            </a:r>
            <a:r>
              <a:rPr lang="sk-SK" sz="2000" dirty="0" err="1" smtClean="0"/>
              <a:t>students</a:t>
            </a:r>
            <a:r>
              <a:rPr lang="sk-SK" sz="2000" dirty="0" smtClean="0"/>
              <a:t> </a:t>
            </a:r>
            <a:r>
              <a:rPr lang="sk-SK" sz="2000" dirty="0" err="1" smtClean="0"/>
              <a:t>have</a:t>
            </a:r>
            <a:r>
              <a:rPr lang="sk-SK" sz="2000" dirty="0" smtClean="0"/>
              <a:t> to </a:t>
            </a:r>
            <a:r>
              <a:rPr lang="sk-SK" sz="2000" dirty="0" err="1" smtClean="0"/>
              <a:t>choose</a:t>
            </a:r>
            <a:r>
              <a:rPr lang="sk-SK" sz="2000" dirty="0" smtClean="0"/>
              <a:t> </a:t>
            </a:r>
            <a:r>
              <a:rPr lang="sk-SK" sz="2000" dirty="0" err="1" smtClean="0"/>
              <a:t>which</a:t>
            </a:r>
            <a:r>
              <a:rPr lang="sk-SK" sz="2000" dirty="0" smtClean="0"/>
              <a:t> </a:t>
            </a:r>
            <a:r>
              <a:rPr lang="sk-SK" sz="2000" dirty="0" err="1" smtClean="0"/>
              <a:t>subjects</a:t>
            </a:r>
            <a:r>
              <a:rPr lang="sk-SK" sz="2000" dirty="0" smtClean="0"/>
              <a:t> </a:t>
            </a:r>
            <a:r>
              <a:rPr lang="sk-SK" sz="2000" dirty="0" err="1" smtClean="0"/>
              <a:t>they</a:t>
            </a:r>
            <a:r>
              <a:rPr lang="sk-SK" sz="2000" dirty="0" smtClean="0"/>
              <a:t> </a:t>
            </a:r>
            <a:r>
              <a:rPr lang="sk-SK" sz="2000" dirty="0" err="1" smtClean="0"/>
              <a:t>want</a:t>
            </a:r>
            <a:r>
              <a:rPr lang="sk-SK" sz="2000" dirty="0" smtClean="0"/>
              <a:t> </a:t>
            </a:r>
            <a:r>
              <a:rPr lang="sk-SK" sz="2000" dirty="0" err="1" smtClean="0"/>
              <a:t>to</a:t>
            </a:r>
            <a:r>
              <a:rPr lang="sk-SK" sz="2000" dirty="0" smtClean="0"/>
              <a:t> do </a:t>
            </a:r>
            <a:r>
              <a:rPr lang="sk-SK" sz="2000" dirty="0" err="1" smtClean="0"/>
              <a:t>the</a:t>
            </a:r>
            <a:r>
              <a:rPr lang="sk-SK" sz="2000" dirty="0" smtClean="0"/>
              <a:t> </a:t>
            </a:r>
            <a:r>
              <a:rPr lang="sk-SK" sz="2000" dirty="0" err="1" smtClean="0"/>
              <a:t>final</a:t>
            </a:r>
            <a:r>
              <a:rPr lang="sk-SK" sz="2000" dirty="0" smtClean="0"/>
              <a:t> </a:t>
            </a:r>
            <a:r>
              <a:rPr lang="sk-SK" sz="2000" dirty="0" err="1" smtClean="0"/>
              <a:t>exams</a:t>
            </a:r>
            <a:r>
              <a:rPr lang="sk-SK" sz="2000" dirty="0" smtClean="0"/>
              <a:t> </a:t>
            </a:r>
            <a:r>
              <a:rPr lang="sk-SK" sz="2000" dirty="0" err="1" smtClean="0"/>
              <a:t>from</a:t>
            </a:r>
            <a:r>
              <a:rPr lang="sk-SK" sz="2000" dirty="0" smtClean="0"/>
              <a:t>, </a:t>
            </a:r>
            <a:r>
              <a:rPr lang="sk-SK" sz="2000" dirty="0" err="1" smtClean="0"/>
              <a:t>except</a:t>
            </a:r>
            <a:r>
              <a:rPr lang="sk-SK" sz="2000" dirty="0" smtClean="0"/>
              <a:t> </a:t>
            </a:r>
            <a:r>
              <a:rPr lang="sk-SK" sz="2000" dirty="0" err="1" smtClean="0"/>
              <a:t>Hungarian</a:t>
            </a:r>
            <a:r>
              <a:rPr lang="sk-SK" sz="2000" dirty="0" smtClean="0"/>
              <a:t>, Slovak and </a:t>
            </a:r>
            <a:r>
              <a:rPr lang="sk-SK" sz="2000" dirty="0" err="1" smtClean="0"/>
              <a:t>English</a:t>
            </a:r>
            <a:r>
              <a:rPr lang="sk-SK" sz="2000" dirty="0" smtClean="0"/>
              <a:t> (</a:t>
            </a:r>
            <a:r>
              <a:rPr lang="sk-SK" sz="2000" dirty="0" err="1" smtClean="0"/>
              <a:t>because</a:t>
            </a:r>
            <a:r>
              <a:rPr lang="sk-SK" sz="2000" dirty="0" smtClean="0"/>
              <a:t> </a:t>
            </a:r>
            <a:r>
              <a:rPr lang="sk-SK" sz="2000" dirty="0" err="1" smtClean="0"/>
              <a:t>from</a:t>
            </a:r>
            <a:r>
              <a:rPr lang="sk-SK" sz="2000" dirty="0" smtClean="0"/>
              <a:t> </a:t>
            </a:r>
            <a:r>
              <a:rPr lang="sk-SK" sz="2000" dirty="0" err="1" smtClean="0"/>
              <a:t>these</a:t>
            </a:r>
            <a:r>
              <a:rPr lang="sk-SK" sz="2000" dirty="0" smtClean="0"/>
              <a:t> </a:t>
            </a:r>
            <a:r>
              <a:rPr lang="sk-SK" sz="2000" dirty="0" err="1" smtClean="0"/>
              <a:t>they</a:t>
            </a:r>
            <a:r>
              <a:rPr lang="sk-SK" sz="2000" dirty="0" smtClean="0"/>
              <a:t> </a:t>
            </a:r>
            <a:r>
              <a:rPr lang="sk-SK" sz="2000" dirty="0" err="1" smtClean="0"/>
              <a:t>must</a:t>
            </a:r>
            <a:r>
              <a:rPr lang="sk-SK" sz="2000" dirty="0" smtClean="0"/>
              <a:t> do </a:t>
            </a:r>
            <a:r>
              <a:rPr lang="sk-SK" sz="2000" dirty="0" err="1" smtClean="0"/>
              <a:t>it</a:t>
            </a:r>
            <a:r>
              <a:rPr lang="sk-SK" sz="2000" dirty="0" smtClean="0"/>
              <a:t>). </a:t>
            </a:r>
            <a:r>
              <a:rPr lang="sk-SK" sz="2000" dirty="0" err="1" smtClean="0"/>
              <a:t>They</a:t>
            </a:r>
            <a:r>
              <a:rPr lang="sk-SK" sz="2000" dirty="0" smtClean="0"/>
              <a:t> </a:t>
            </a:r>
            <a:r>
              <a:rPr lang="sk-SK" sz="2000" dirty="0" err="1" smtClean="0"/>
              <a:t>can</a:t>
            </a:r>
            <a:r>
              <a:rPr lang="sk-SK" sz="2000" dirty="0" smtClean="0"/>
              <a:t> </a:t>
            </a:r>
            <a:r>
              <a:rPr lang="sk-SK" sz="2000" dirty="0" err="1" smtClean="0"/>
              <a:t>choose</a:t>
            </a:r>
            <a:r>
              <a:rPr lang="sk-SK" sz="2000" dirty="0" smtClean="0"/>
              <a:t> 1-3 extra </a:t>
            </a:r>
            <a:r>
              <a:rPr lang="sk-SK" sz="2000" dirty="0" err="1" smtClean="0"/>
              <a:t>subject</a:t>
            </a:r>
            <a:r>
              <a:rPr lang="sk-SK" sz="2000" dirty="0" smtClean="0"/>
              <a:t>. </a:t>
            </a:r>
          </a:p>
          <a:p>
            <a:r>
              <a:rPr lang="sk-SK" sz="2000" dirty="0" err="1" smtClean="0"/>
              <a:t>From</a:t>
            </a:r>
            <a:r>
              <a:rPr lang="sk-SK" sz="2000" dirty="0" smtClean="0"/>
              <a:t> </a:t>
            </a:r>
            <a:r>
              <a:rPr lang="sk-SK" sz="2000" dirty="0" err="1" smtClean="0"/>
              <a:t>the</a:t>
            </a:r>
            <a:r>
              <a:rPr lang="sk-SK" sz="2000" dirty="0" smtClean="0"/>
              <a:t> chosen </a:t>
            </a:r>
            <a:r>
              <a:rPr lang="sk-SK" sz="2000" dirty="0" err="1" smtClean="0"/>
              <a:t>subject</a:t>
            </a:r>
            <a:r>
              <a:rPr lang="sk-SK" sz="2000" dirty="0" smtClean="0"/>
              <a:t> </a:t>
            </a:r>
            <a:r>
              <a:rPr lang="sk-SK" sz="2000" dirty="0" err="1" smtClean="0"/>
              <a:t>than</a:t>
            </a:r>
            <a:r>
              <a:rPr lang="sk-SK" sz="2000" dirty="0" smtClean="0"/>
              <a:t> </a:t>
            </a:r>
            <a:r>
              <a:rPr lang="sk-SK" sz="2000" dirty="0" err="1" smtClean="0"/>
              <a:t>the</a:t>
            </a:r>
            <a:r>
              <a:rPr lang="sk-SK" sz="2000" dirty="0" smtClean="0"/>
              <a:t> </a:t>
            </a:r>
            <a:r>
              <a:rPr lang="sk-SK" sz="2000" dirty="0" err="1" smtClean="0"/>
              <a:t>students</a:t>
            </a:r>
            <a:r>
              <a:rPr lang="sk-SK" sz="2000" dirty="0" smtClean="0"/>
              <a:t> </a:t>
            </a:r>
            <a:r>
              <a:rPr lang="sk-SK" sz="2000" dirty="0" err="1" smtClean="0"/>
              <a:t>have</a:t>
            </a:r>
            <a:r>
              <a:rPr lang="sk-SK" sz="2000" dirty="0" smtClean="0"/>
              <a:t> more </a:t>
            </a:r>
            <a:r>
              <a:rPr lang="sk-SK" sz="2000" dirty="0" err="1" smtClean="0"/>
              <a:t>lessons</a:t>
            </a:r>
            <a:r>
              <a:rPr lang="sk-SK" sz="2000" dirty="0" smtClean="0"/>
              <a:t>, so </a:t>
            </a:r>
            <a:r>
              <a:rPr lang="sk-SK" sz="2000" dirty="0" err="1" smtClean="0"/>
              <a:t>they</a:t>
            </a:r>
            <a:r>
              <a:rPr lang="sk-SK" sz="2000" dirty="0" smtClean="0"/>
              <a:t> </a:t>
            </a:r>
            <a:r>
              <a:rPr lang="sk-SK" sz="2000" dirty="0" err="1" smtClean="0"/>
              <a:t>can</a:t>
            </a:r>
            <a:r>
              <a:rPr lang="sk-SK" sz="2000" dirty="0" smtClean="0"/>
              <a:t> </a:t>
            </a:r>
            <a:r>
              <a:rPr lang="sk-SK" sz="2000" dirty="0" err="1" smtClean="0"/>
              <a:t>prepare</a:t>
            </a:r>
            <a:r>
              <a:rPr lang="sk-SK" sz="2000" dirty="0" smtClean="0"/>
              <a:t> </a:t>
            </a:r>
            <a:r>
              <a:rPr lang="sk-SK" sz="2000" dirty="0" err="1" smtClean="0"/>
              <a:t>for</a:t>
            </a:r>
            <a:r>
              <a:rPr lang="sk-SK" sz="2000" dirty="0" smtClean="0"/>
              <a:t> </a:t>
            </a:r>
            <a:r>
              <a:rPr lang="sk-SK" sz="2000" dirty="0" err="1" smtClean="0"/>
              <a:t>the</a:t>
            </a:r>
            <a:r>
              <a:rPr lang="sk-SK" sz="2000" dirty="0" smtClean="0"/>
              <a:t> </a:t>
            </a:r>
            <a:r>
              <a:rPr lang="sk-SK" sz="2000" dirty="0" err="1" smtClean="0"/>
              <a:t>final</a:t>
            </a:r>
            <a:r>
              <a:rPr lang="sk-SK" sz="2000" dirty="0" smtClean="0"/>
              <a:t> </a:t>
            </a:r>
            <a:r>
              <a:rPr lang="sk-SK" sz="2000" dirty="0" err="1" smtClean="0"/>
              <a:t>exams</a:t>
            </a:r>
            <a:r>
              <a:rPr lang="sk-SK" sz="2000" dirty="0" smtClean="0"/>
              <a:t> in 4</a:t>
            </a:r>
            <a:r>
              <a:rPr lang="sk-SK" sz="2000" baseline="30000" dirty="0" smtClean="0"/>
              <a:t>th</a:t>
            </a:r>
            <a:r>
              <a:rPr lang="sk-SK" sz="2000" dirty="0" smtClean="0"/>
              <a:t> </a:t>
            </a:r>
            <a:r>
              <a:rPr lang="sk-SK" sz="2000" dirty="0" err="1" smtClean="0"/>
              <a:t>class</a:t>
            </a:r>
            <a:r>
              <a:rPr lang="sk-SK" sz="2000" dirty="0" smtClean="0"/>
              <a:t>.</a:t>
            </a:r>
          </a:p>
          <a:p>
            <a:r>
              <a:rPr lang="sk-SK" sz="2000" b="1" dirty="0" err="1" smtClean="0"/>
              <a:t>Final</a:t>
            </a:r>
            <a:r>
              <a:rPr lang="sk-SK" sz="2000" b="1" dirty="0" smtClean="0"/>
              <a:t> </a:t>
            </a:r>
            <a:r>
              <a:rPr lang="sk-SK" sz="2000" b="1" dirty="0" err="1" smtClean="0"/>
              <a:t>exams</a:t>
            </a:r>
            <a:r>
              <a:rPr lang="sk-SK" sz="2000" b="1" dirty="0" smtClean="0">
                <a:sym typeface="Wingdings" pitchFamily="2" charset="2"/>
              </a:rPr>
              <a:t> (</a:t>
            </a:r>
            <a:r>
              <a:rPr lang="sk-SK" sz="2000" b="1" dirty="0" err="1" smtClean="0">
                <a:sym typeface="Wingdings" pitchFamily="2" charset="2"/>
              </a:rPr>
              <a:t>maturitas</a:t>
            </a:r>
            <a:r>
              <a:rPr lang="sk-SK" sz="2000" b="1" dirty="0" smtClean="0">
                <a:sym typeface="Wingdings" pitchFamily="2" charset="2"/>
              </a:rPr>
              <a:t>)</a:t>
            </a:r>
            <a:r>
              <a:rPr lang="sk-SK" sz="2000" b="1" dirty="0" smtClean="0"/>
              <a:t> : </a:t>
            </a:r>
            <a:r>
              <a:rPr lang="sk-SK" sz="2000" dirty="0" err="1" smtClean="0"/>
              <a:t>tests</a:t>
            </a:r>
            <a:r>
              <a:rPr lang="sk-SK" sz="2000" dirty="0" smtClean="0"/>
              <a:t> </a:t>
            </a:r>
            <a:r>
              <a:rPr lang="sk-SK" sz="2000" dirty="0" err="1" smtClean="0"/>
              <a:t>the</a:t>
            </a:r>
            <a:r>
              <a:rPr lang="sk-SK" sz="2000" dirty="0" smtClean="0"/>
              <a:t> </a:t>
            </a:r>
            <a:r>
              <a:rPr lang="sk-SK" sz="2000" dirty="0" err="1" smtClean="0"/>
              <a:t>students</a:t>
            </a:r>
            <a:r>
              <a:rPr lang="sk-SK" sz="2000" dirty="0" smtClean="0"/>
              <a:t> </a:t>
            </a:r>
            <a:r>
              <a:rPr lang="sk-SK" sz="2000" dirty="0" err="1" smtClean="0"/>
              <a:t>have</a:t>
            </a:r>
            <a:r>
              <a:rPr lang="sk-SK" sz="2000" dirty="0" smtClean="0"/>
              <a:t> to </a:t>
            </a:r>
            <a:r>
              <a:rPr lang="sk-SK" sz="2000" dirty="0" err="1" smtClean="0"/>
              <a:t>pass</a:t>
            </a:r>
            <a:r>
              <a:rPr lang="sk-SK" sz="2000" dirty="0" smtClean="0"/>
              <a:t> </a:t>
            </a:r>
            <a:r>
              <a:rPr lang="sk-SK" sz="2000" dirty="0" err="1" smtClean="0"/>
              <a:t>if</a:t>
            </a:r>
            <a:r>
              <a:rPr lang="sk-SK" sz="2000" dirty="0" smtClean="0"/>
              <a:t> </a:t>
            </a:r>
            <a:r>
              <a:rPr lang="sk-SK" sz="2000" dirty="0" err="1" smtClean="0"/>
              <a:t>they</a:t>
            </a:r>
            <a:r>
              <a:rPr lang="sk-SK" sz="2000" dirty="0" smtClean="0"/>
              <a:t> </a:t>
            </a:r>
            <a:r>
              <a:rPr lang="sk-SK" sz="2000" dirty="0" err="1" smtClean="0"/>
              <a:t>want</a:t>
            </a:r>
            <a:r>
              <a:rPr lang="sk-SK" sz="2000" dirty="0" smtClean="0"/>
              <a:t> </a:t>
            </a:r>
            <a:r>
              <a:rPr lang="sk-SK" sz="2000" dirty="0" err="1" smtClean="0"/>
              <a:t>to</a:t>
            </a:r>
            <a:r>
              <a:rPr lang="sk-SK" sz="2000" dirty="0" smtClean="0"/>
              <a:t> </a:t>
            </a:r>
            <a:r>
              <a:rPr lang="sk-SK" sz="2000" dirty="0" err="1" smtClean="0"/>
              <a:t>finish</a:t>
            </a:r>
            <a:r>
              <a:rPr lang="sk-SK" sz="2000" dirty="0" smtClean="0"/>
              <a:t> </a:t>
            </a:r>
            <a:r>
              <a:rPr lang="sk-SK" sz="2000" dirty="0" err="1" smtClean="0"/>
              <a:t>the</a:t>
            </a:r>
            <a:r>
              <a:rPr lang="sk-SK" sz="2000" dirty="0" smtClean="0"/>
              <a:t> </a:t>
            </a:r>
            <a:r>
              <a:rPr lang="sk-SK" sz="2000" dirty="0" err="1" smtClean="0"/>
              <a:t>high</a:t>
            </a:r>
            <a:r>
              <a:rPr lang="sk-SK" sz="2000" dirty="0" smtClean="0"/>
              <a:t> </a:t>
            </a:r>
            <a:r>
              <a:rPr lang="sk-SK" sz="2000" dirty="0" err="1" smtClean="0"/>
              <a:t>school</a:t>
            </a:r>
            <a:r>
              <a:rPr lang="sk-SK" sz="2000" dirty="0" smtClean="0"/>
              <a:t>. </a:t>
            </a:r>
            <a:r>
              <a:rPr lang="sk-SK" sz="2000" dirty="0" err="1" smtClean="0"/>
              <a:t>If</a:t>
            </a:r>
            <a:r>
              <a:rPr lang="sk-SK" sz="2000" dirty="0" smtClean="0"/>
              <a:t> </a:t>
            </a:r>
            <a:r>
              <a:rPr lang="sk-SK" sz="2000" dirty="0" err="1" smtClean="0"/>
              <a:t>they</a:t>
            </a:r>
            <a:r>
              <a:rPr lang="sk-SK" sz="2000" dirty="0" smtClean="0"/>
              <a:t> </a:t>
            </a:r>
            <a:r>
              <a:rPr lang="sk-SK" sz="2000" dirty="0" err="1" smtClean="0"/>
              <a:t>pass</a:t>
            </a:r>
            <a:r>
              <a:rPr lang="sk-SK" sz="2000" dirty="0" smtClean="0"/>
              <a:t>, </a:t>
            </a:r>
            <a:r>
              <a:rPr lang="sk-SK" sz="2000" dirty="0" err="1" smtClean="0"/>
              <a:t>they</a:t>
            </a:r>
            <a:r>
              <a:rPr lang="sk-SK" sz="2000" dirty="0" smtClean="0"/>
              <a:t> get </a:t>
            </a:r>
            <a:r>
              <a:rPr lang="sk-SK" sz="2000" dirty="0" err="1" smtClean="0"/>
              <a:t>the</a:t>
            </a:r>
            <a:r>
              <a:rPr lang="sk-SK" sz="2000" dirty="0" smtClean="0"/>
              <a:t> </a:t>
            </a:r>
            <a:r>
              <a:rPr lang="sk-SK" sz="2000" dirty="0" err="1" smtClean="0"/>
              <a:t>leaving</a:t>
            </a:r>
            <a:r>
              <a:rPr lang="sk-SK" sz="2000" dirty="0" smtClean="0"/>
              <a:t> </a:t>
            </a:r>
            <a:r>
              <a:rPr lang="sk-SK" sz="2000" dirty="0" err="1" smtClean="0"/>
              <a:t>certificate</a:t>
            </a:r>
            <a:r>
              <a:rPr lang="sk-SK" sz="2000" dirty="0" smtClean="0"/>
              <a:t> </a:t>
            </a:r>
            <a:r>
              <a:rPr lang="sk-SK" sz="2000" dirty="0" err="1" smtClean="0"/>
              <a:t>which</a:t>
            </a:r>
            <a:r>
              <a:rPr lang="sk-SK" sz="2000" dirty="0" smtClean="0"/>
              <a:t> </a:t>
            </a:r>
            <a:r>
              <a:rPr lang="sk-SK" sz="2000" dirty="0" err="1" smtClean="0"/>
              <a:t>they</a:t>
            </a:r>
            <a:r>
              <a:rPr lang="sk-SK" sz="2000" dirty="0" smtClean="0"/>
              <a:t> </a:t>
            </a:r>
            <a:r>
              <a:rPr lang="sk-SK" sz="2000" dirty="0" err="1" smtClean="0"/>
              <a:t>need</a:t>
            </a:r>
            <a:r>
              <a:rPr lang="sk-SK" sz="2000" dirty="0" smtClean="0"/>
              <a:t> to get to </a:t>
            </a:r>
            <a:r>
              <a:rPr lang="sk-SK" sz="2000" dirty="0" err="1" smtClean="0"/>
              <a:t>college</a:t>
            </a:r>
            <a:r>
              <a:rPr lang="sk-SK" sz="2000" dirty="0" smtClean="0"/>
              <a:t>.</a:t>
            </a: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cstate="print"/>
          <a:stretch>
            <a:fillRect/>
          </a:stretch>
        </p:blipFill>
        <p:spPr>
          <a:xfrm>
            <a:off x="4572000" y="897220"/>
            <a:ext cx="4572000" cy="2433485"/>
          </a:xfrm>
          <a:prstGeom prst="rect">
            <a:avLst/>
          </a:prstGeom>
          <a:noFill/>
          <a:ln>
            <a:noFill/>
          </a:ln>
        </p:spPr>
      </p:pic>
      <p:sp>
        <p:nvSpPr>
          <p:cNvPr id="2" name="Nadpis 1"/>
          <p:cNvSpPr>
            <a:spLocks noGrp="1"/>
          </p:cNvSpPr>
          <p:nvPr>
            <p:ph type="title"/>
          </p:nvPr>
        </p:nvSpPr>
        <p:spPr/>
        <p:txBody>
          <a:bodyPr/>
          <a:lstStyle/>
          <a:p>
            <a:r>
              <a:rPr lang="sk-SK" dirty="0" err="1" smtClean="0"/>
              <a:t>Trips</a:t>
            </a:r>
            <a:r>
              <a:rPr lang="sk-SK" dirty="0" smtClean="0"/>
              <a:t> and </a:t>
            </a:r>
            <a:r>
              <a:rPr lang="sk-SK" dirty="0" err="1" smtClean="0"/>
              <a:t>excursions</a:t>
            </a:r>
            <a:endParaRPr lang="sk-SK" dirty="0"/>
          </a:p>
        </p:txBody>
      </p:sp>
      <p:sp>
        <p:nvSpPr>
          <p:cNvPr id="4" name="Zástupný symbol obsahu 3"/>
          <p:cNvSpPr txBox="1">
            <a:spLocks noGrp="1"/>
          </p:cNvSpPr>
          <p:nvPr>
            <p:ph idx="1"/>
          </p:nvPr>
        </p:nvSpPr>
        <p:spPr>
          <a:xfrm>
            <a:off x="899592" y="476672"/>
            <a:ext cx="7498080" cy="560153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2800" b="0" i="0" u="none" strike="noStrike" kern="1200" cap="none" spc="0" baseline="0" dirty="0" smtClean="0">
              <a:solidFill>
                <a:srgbClr val="000000"/>
              </a:solidFill>
              <a:uFillTx/>
              <a:latin typeface="Impac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800" b="0" i="0" u="none" strike="noStrike" kern="1200" cap="none" spc="0" baseline="0" dirty="0" smtClean="0">
              <a:solidFill>
                <a:srgbClr val="000000"/>
              </a:solidFill>
              <a:uFillTx/>
              <a:latin typeface="Impact"/>
            </a:endParaRPr>
          </a:p>
          <a:p>
            <a:pPr marL="342900" marR="0" lvl="0" indent="-342900" algn="l" defTabSz="914400" rtl="0" fontAlgn="auto" hangingPunct="1">
              <a:lnSpc>
                <a:spcPct val="3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sk-SK" sz="2400" b="0" i="0" u="none" strike="noStrike" kern="1200" cap="none" spc="0" baseline="0" dirty="0" err="1">
                <a:solidFill>
                  <a:srgbClr val="000000"/>
                </a:solidFill>
                <a:uFillTx/>
                <a:latin typeface="+mj-lt"/>
              </a:rPr>
              <a:t>Ski</a:t>
            </a:r>
            <a:r>
              <a:rPr lang="sk-SK" sz="24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camp</a:t>
            </a:r>
            <a:endParaRPr lang="sk-SK" sz="2400" b="0" i="0" u="none" strike="noStrike" kern="1200" cap="none" spc="0" baseline="0" dirty="0">
              <a:solidFill>
                <a:srgbClr val="000000"/>
              </a:solidFill>
              <a:uFillTx/>
              <a:latin typeface="+mj-lt"/>
            </a:endParaRPr>
          </a:p>
          <a:p>
            <a:pPr marL="342900" marR="0" lvl="0" indent="-342900" algn="l" defTabSz="914400" rtl="0" fontAlgn="auto" hangingPunct="1">
              <a:lnSpc>
                <a:spcPct val="3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sk-SK" sz="2400" b="0" i="0" u="none" strike="noStrike" kern="1200" cap="none" spc="0" baseline="0" dirty="0" err="1" smtClean="0">
                <a:solidFill>
                  <a:srgbClr val="000000"/>
                </a:solidFill>
                <a:uFillTx/>
                <a:latin typeface="+mj-lt"/>
              </a:rPr>
              <a:t>Swimming</a:t>
            </a:r>
            <a:r>
              <a:rPr lang="sk-SK" sz="2400" b="0" i="0" u="none" strike="noStrike" kern="1200" cap="none" spc="0" baseline="0" dirty="0" smtClean="0">
                <a:solidFill>
                  <a:srgbClr val="000000"/>
                </a:solidFill>
                <a:uFillTx/>
                <a:latin typeface="+mj-lt"/>
              </a:rPr>
              <a:t> </a:t>
            </a:r>
            <a:r>
              <a:rPr lang="sk-SK" sz="2400" b="0" i="0" u="none" strike="noStrike" kern="1200" cap="none" spc="0" baseline="0" dirty="0" err="1">
                <a:solidFill>
                  <a:srgbClr val="000000"/>
                </a:solidFill>
                <a:uFillTx/>
                <a:latin typeface="+mj-lt"/>
              </a:rPr>
              <a:t>camp</a:t>
            </a:r>
            <a:endParaRPr lang="sk-SK" sz="2400" b="0" i="0" u="none" strike="noStrike" kern="1200" cap="none" spc="0" baseline="0" dirty="0">
              <a:solidFill>
                <a:srgbClr val="000000"/>
              </a:solidFill>
              <a:uFillTx/>
              <a:latin typeface="+mj-lt"/>
            </a:endParaRPr>
          </a:p>
          <a:p>
            <a:pPr marL="342900" marR="0" lvl="0" indent="-342900" algn="l" defTabSz="914400" rtl="0" fontAlgn="auto" hangingPunct="1">
              <a:lnSpc>
                <a:spcPct val="3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sk-SK" sz="2400" b="0" i="0" u="none" strike="noStrike" kern="1200" cap="none" spc="0" baseline="0" dirty="0" err="1">
                <a:solidFill>
                  <a:srgbClr val="000000"/>
                </a:solidFill>
                <a:uFillTx/>
                <a:latin typeface="+mj-lt"/>
              </a:rPr>
              <a:t>International</a:t>
            </a:r>
            <a:r>
              <a:rPr lang="sk-SK" sz="24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excursions</a:t>
            </a:r>
            <a:r>
              <a:rPr lang="sk-SK" sz="2400" b="0" i="0" u="none" strike="noStrike" kern="1200" cap="none" spc="0" baseline="0" dirty="0">
                <a:solidFill>
                  <a:srgbClr val="000000"/>
                </a:solidFill>
                <a:uFillTx/>
                <a:latin typeface="+mj-lt"/>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k-SK" sz="18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Busapest</a:t>
            </a:r>
            <a:endParaRPr lang="sk-SK" sz="2400" b="0" i="0" u="none" strike="noStrike" kern="1200" cap="none" spc="0" baseline="0" dirty="0">
              <a:solidFill>
                <a:srgbClr val="000000"/>
              </a:solidFill>
              <a:uFillTx/>
              <a:latin typeface="+mj-l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k-SK" sz="24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Vienna</a:t>
            </a:r>
            <a:endParaRPr lang="sk-SK" sz="2400" b="0" i="0" u="none" strike="noStrike" kern="1200" cap="none" spc="0" baseline="0" dirty="0">
              <a:solidFill>
                <a:srgbClr val="000000"/>
              </a:solidFill>
              <a:uFillTx/>
              <a:latin typeface="+mj-l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k-SK" sz="24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Krakkow</a:t>
            </a:r>
            <a:endParaRPr lang="sk-SK" sz="2400" b="0" i="0" u="none" strike="noStrike" kern="1200" cap="none" spc="0" baseline="0" dirty="0">
              <a:solidFill>
                <a:srgbClr val="000000"/>
              </a:solidFill>
              <a:uFillTx/>
              <a:latin typeface="+mj-l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k-SK" sz="2400" b="0" i="0" u="none" strike="noStrike" kern="1200" cap="none" spc="0" baseline="0" dirty="0">
                <a:solidFill>
                  <a:srgbClr val="000000"/>
                </a:solidFill>
                <a:uFillTx/>
                <a:latin typeface="+mj-lt"/>
              </a:rPr>
              <a:t>         </a:t>
            </a:r>
            <a:r>
              <a:rPr lang="sk-SK" sz="2400" b="0" i="0" u="none" strike="noStrike" kern="1200" cap="none" spc="0" baseline="0" dirty="0" err="1">
                <a:solidFill>
                  <a:srgbClr val="000000"/>
                </a:solidFill>
                <a:uFillTx/>
                <a:latin typeface="+mj-lt"/>
              </a:rPr>
              <a:t>Prague</a:t>
            </a:r>
            <a:endParaRPr lang="sk-SK" sz="2400" b="0" i="0" u="none" strike="noStrike" kern="1200" cap="none" spc="0" baseline="0" dirty="0">
              <a:solidFill>
                <a:srgbClr val="000000"/>
              </a:solidFill>
              <a:uFillTx/>
              <a:latin typeface="+mj-lt"/>
            </a:endParaRPr>
          </a:p>
        </p:txBody>
      </p:sp>
      <p:pic>
        <p:nvPicPr>
          <p:cNvPr id="5" name="Obrázok 4"/>
          <p:cNvPicPr>
            <a:picLocks noChangeAspect="1"/>
          </p:cNvPicPr>
          <p:nvPr/>
        </p:nvPicPr>
        <p:blipFill>
          <a:blip r:embed="rId3" cstate="print"/>
          <a:stretch>
            <a:fillRect/>
          </a:stretch>
        </p:blipFill>
        <p:spPr>
          <a:xfrm rot="236276">
            <a:off x="4737195" y="3401715"/>
            <a:ext cx="2393716" cy="3191621"/>
          </a:xfrm>
          <a:prstGeom prst="rect">
            <a:avLst/>
          </a:prstGeom>
          <a:noFill/>
          <a:ln>
            <a:noFill/>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hu-HU" dirty="0" smtClean="0"/>
              <a:t>The </a:t>
            </a:r>
            <a:r>
              <a:rPr lang="hu-HU" dirty="0" err="1" smtClean="0"/>
              <a:t>school’s</a:t>
            </a:r>
            <a:r>
              <a:rPr lang="hu-HU" dirty="0" smtClean="0"/>
              <a:t> </a:t>
            </a:r>
            <a:r>
              <a:rPr lang="hu-HU" dirty="0" err="1" smtClean="0"/>
              <a:t>puppet</a:t>
            </a:r>
            <a:r>
              <a:rPr lang="hu-HU" dirty="0" smtClean="0"/>
              <a:t> </a:t>
            </a:r>
            <a:r>
              <a:rPr lang="hu-HU" dirty="0" err="1" smtClean="0"/>
              <a:t>theatre</a:t>
            </a:r>
            <a:r>
              <a:rPr lang="hu-HU" dirty="0" smtClean="0"/>
              <a:t> club </a:t>
            </a:r>
            <a:endParaRPr lang="sk-SK" dirty="0"/>
          </a:p>
        </p:txBody>
      </p:sp>
      <p:sp>
        <p:nvSpPr>
          <p:cNvPr id="3" name="Zástupný symbol obsahu 2"/>
          <p:cNvSpPr>
            <a:spLocks noGrp="1"/>
          </p:cNvSpPr>
          <p:nvPr>
            <p:ph idx="1"/>
          </p:nvPr>
        </p:nvSpPr>
        <p:spPr>
          <a:xfrm>
            <a:off x="1435608" y="1447800"/>
            <a:ext cx="3928480" cy="4800600"/>
          </a:xfrm>
        </p:spPr>
        <p:txBody>
          <a:bodyPr>
            <a:normAutofit fontScale="70000" lnSpcReduction="20000"/>
          </a:bodyPr>
          <a:lstStyle/>
          <a:p>
            <a:r>
              <a:rPr lang="hu-HU" dirty="0" smtClean="0"/>
              <a:t>The </a:t>
            </a:r>
            <a:r>
              <a:rPr lang="hu-HU" dirty="0" err="1" smtClean="0"/>
              <a:t>school’s</a:t>
            </a:r>
            <a:r>
              <a:rPr lang="hu-HU" dirty="0" smtClean="0"/>
              <a:t> </a:t>
            </a:r>
            <a:r>
              <a:rPr lang="hu-HU" dirty="0" err="1" smtClean="0"/>
              <a:t>puppet</a:t>
            </a:r>
            <a:r>
              <a:rPr lang="hu-HU" dirty="0" smtClean="0"/>
              <a:t> </a:t>
            </a:r>
            <a:r>
              <a:rPr lang="hu-HU" dirty="0" err="1" smtClean="0"/>
              <a:t>theatre</a:t>
            </a:r>
            <a:r>
              <a:rPr lang="hu-HU" dirty="0" smtClean="0"/>
              <a:t> club </a:t>
            </a:r>
            <a:r>
              <a:rPr lang="hu-HU" dirty="0" err="1" smtClean="0"/>
              <a:t>started</a:t>
            </a:r>
            <a:r>
              <a:rPr lang="hu-HU" dirty="0" smtClean="0"/>
              <a:t> 10 </a:t>
            </a:r>
            <a:r>
              <a:rPr lang="hu-HU" dirty="0" err="1" smtClean="0"/>
              <a:t>years</a:t>
            </a:r>
            <a:r>
              <a:rPr lang="hu-HU" dirty="0" smtClean="0"/>
              <a:t> </a:t>
            </a:r>
            <a:r>
              <a:rPr lang="hu-HU" dirty="0" err="1" smtClean="0"/>
              <a:t>ago</a:t>
            </a:r>
            <a:r>
              <a:rPr lang="hu-HU" dirty="0" smtClean="0"/>
              <a:t>, </a:t>
            </a:r>
            <a:r>
              <a:rPr lang="hu-HU" dirty="0" err="1" smtClean="0"/>
              <a:t>when</a:t>
            </a:r>
            <a:r>
              <a:rPr lang="hu-HU" dirty="0" smtClean="0"/>
              <a:t> a </a:t>
            </a:r>
            <a:r>
              <a:rPr lang="hu-HU" dirty="0" err="1" smtClean="0"/>
              <a:t>great</a:t>
            </a:r>
            <a:r>
              <a:rPr lang="hu-HU" dirty="0" smtClean="0"/>
              <a:t> </a:t>
            </a:r>
            <a:r>
              <a:rPr lang="hu-HU" dirty="0" err="1" smtClean="0"/>
              <a:t>teacher</a:t>
            </a:r>
            <a:r>
              <a:rPr lang="hu-HU" dirty="0" smtClean="0"/>
              <a:t> Mrs. Farkas </a:t>
            </a:r>
            <a:r>
              <a:rPr lang="hu-HU" dirty="0" err="1" smtClean="0"/>
              <a:t>created</a:t>
            </a:r>
            <a:r>
              <a:rPr lang="hu-HU" dirty="0" smtClean="0"/>
              <a:t> </a:t>
            </a:r>
            <a:r>
              <a:rPr lang="hu-HU" dirty="0" err="1" smtClean="0"/>
              <a:t>it</a:t>
            </a:r>
            <a:r>
              <a:rPr lang="hu-HU" dirty="0" smtClean="0"/>
              <a:t>. </a:t>
            </a:r>
            <a:r>
              <a:rPr lang="hu-HU" dirty="0" err="1" smtClean="0"/>
              <a:t>At</a:t>
            </a:r>
            <a:r>
              <a:rPr lang="hu-HU" dirty="0" smtClean="0"/>
              <a:t> </a:t>
            </a:r>
            <a:r>
              <a:rPr lang="hu-HU" dirty="0" err="1" smtClean="0"/>
              <a:t>first</a:t>
            </a:r>
            <a:r>
              <a:rPr lang="hu-HU" dirty="0" smtClean="0"/>
              <a:t>, </a:t>
            </a:r>
            <a:r>
              <a:rPr lang="hu-HU" dirty="0" err="1" smtClean="0"/>
              <a:t>they</a:t>
            </a:r>
            <a:r>
              <a:rPr lang="hu-HU" dirty="0" smtClean="0"/>
              <a:t> </a:t>
            </a:r>
            <a:r>
              <a:rPr lang="hu-HU" dirty="0" err="1" smtClean="0"/>
              <a:t>just</a:t>
            </a:r>
            <a:r>
              <a:rPr lang="hu-HU" dirty="0" smtClean="0"/>
              <a:t> had a </a:t>
            </a:r>
            <a:r>
              <a:rPr lang="hu-HU" dirty="0" err="1" smtClean="0"/>
              <a:t>small</a:t>
            </a:r>
            <a:r>
              <a:rPr lang="hu-HU" dirty="0" smtClean="0"/>
              <a:t> play </a:t>
            </a:r>
            <a:r>
              <a:rPr lang="hu-HU" dirty="0" err="1" smtClean="0"/>
              <a:t>on</a:t>
            </a:r>
            <a:r>
              <a:rPr lang="hu-HU" dirty="0" smtClean="0"/>
              <a:t> </a:t>
            </a:r>
            <a:r>
              <a:rPr lang="hu-HU" dirty="0" err="1" smtClean="0"/>
              <a:t>the</a:t>
            </a:r>
            <a:r>
              <a:rPr lang="hu-HU" dirty="0" smtClean="0"/>
              <a:t> </a:t>
            </a:r>
            <a:r>
              <a:rPr lang="hu-HU" dirty="0" err="1" smtClean="0"/>
              <a:t>Chrismas</a:t>
            </a:r>
            <a:r>
              <a:rPr lang="hu-HU" dirty="0" smtClean="0"/>
              <a:t> show, </a:t>
            </a:r>
            <a:r>
              <a:rPr lang="hu-HU" dirty="0" err="1" smtClean="0"/>
              <a:t>then</a:t>
            </a:r>
            <a:r>
              <a:rPr lang="hu-HU" dirty="0" smtClean="0"/>
              <a:t> </a:t>
            </a:r>
            <a:r>
              <a:rPr lang="hu-HU" dirty="0" err="1" smtClean="0"/>
              <a:t>they</a:t>
            </a:r>
            <a:r>
              <a:rPr lang="hu-HU" dirty="0" smtClean="0"/>
              <a:t> </a:t>
            </a:r>
            <a:r>
              <a:rPr lang="hu-HU" dirty="0" err="1" smtClean="0"/>
              <a:t>became</a:t>
            </a:r>
            <a:r>
              <a:rPr lang="hu-HU" dirty="0" smtClean="0"/>
              <a:t> more and more </a:t>
            </a:r>
            <a:r>
              <a:rPr lang="hu-HU" dirty="0" err="1" smtClean="0"/>
              <a:t>popular</a:t>
            </a:r>
            <a:r>
              <a:rPr lang="hu-HU" dirty="0" smtClean="0"/>
              <a:t> and </a:t>
            </a:r>
            <a:r>
              <a:rPr lang="hu-HU" dirty="0" err="1" smtClean="0"/>
              <a:t>student</a:t>
            </a:r>
            <a:r>
              <a:rPr lang="hu-HU" dirty="0" smtClean="0"/>
              <a:t> </a:t>
            </a:r>
            <a:r>
              <a:rPr lang="hu-HU" dirty="0" err="1" smtClean="0"/>
              <a:t>joined</a:t>
            </a:r>
            <a:r>
              <a:rPr lang="hu-HU" dirty="0" smtClean="0"/>
              <a:t> </a:t>
            </a:r>
            <a:r>
              <a:rPr lang="hu-HU" dirty="0" err="1" smtClean="0"/>
              <a:t>them</a:t>
            </a:r>
            <a:r>
              <a:rPr lang="hu-HU" dirty="0" smtClean="0"/>
              <a:t>. </a:t>
            </a:r>
            <a:r>
              <a:rPr lang="hu-HU" dirty="0" err="1" smtClean="0"/>
              <a:t>After</a:t>
            </a:r>
            <a:r>
              <a:rPr lang="hu-HU" dirty="0" smtClean="0"/>
              <a:t> 2-3 </a:t>
            </a:r>
            <a:r>
              <a:rPr lang="hu-HU" dirty="0" err="1" smtClean="0"/>
              <a:t>years</a:t>
            </a:r>
            <a:r>
              <a:rPr lang="hu-HU" dirty="0" smtClean="0"/>
              <a:t> </a:t>
            </a:r>
            <a:r>
              <a:rPr lang="hu-HU" dirty="0" err="1" smtClean="0"/>
              <a:t>they</a:t>
            </a:r>
            <a:r>
              <a:rPr lang="hu-HU" dirty="0" smtClean="0"/>
              <a:t> </a:t>
            </a:r>
            <a:r>
              <a:rPr lang="hu-HU" dirty="0" err="1" smtClean="0"/>
              <a:t>started</a:t>
            </a:r>
            <a:r>
              <a:rPr lang="hu-HU" dirty="0" smtClean="0"/>
              <a:t> </a:t>
            </a:r>
            <a:r>
              <a:rPr lang="hu-HU" dirty="0" err="1" smtClean="0"/>
              <a:t>competing</a:t>
            </a:r>
            <a:r>
              <a:rPr lang="hu-HU" dirty="0" smtClean="0"/>
              <a:t> </a:t>
            </a:r>
            <a:r>
              <a:rPr lang="hu-HU" dirty="0" err="1" smtClean="0"/>
              <a:t>in</a:t>
            </a:r>
            <a:r>
              <a:rPr lang="hu-HU" dirty="0" smtClean="0"/>
              <a:t> </a:t>
            </a:r>
            <a:r>
              <a:rPr lang="hu-HU" dirty="0" err="1" smtClean="0"/>
              <a:t>the</a:t>
            </a:r>
            <a:r>
              <a:rPr lang="hu-HU" dirty="0" smtClean="0"/>
              <a:t> </a:t>
            </a:r>
            <a:r>
              <a:rPr lang="hu-HU" dirty="0" err="1" smtClean="0"/>
              <a:t>biggest</a:t>
            </a:r>
            <a:r>
              <a:rPr lang="hu-HU" dirty="0" smtClean="0"/>
              <a:t> </a:t>
            </a:r>
            <a:r>
              <a:rPr lang="hu-HU" dirty="0" err="1" smtClean="0"/>
              <a:t>event</a:t>
            </a:r>
            <a:r>
              <a:rPr lang="hu-HU" dirty="0" smtClean="0"/>
              <a:t> </a:t>
            </a:r>
            <a:r>
              <a:rPr lang="hu-HU" dirty="0" err="1" smtClean="0"/>
              <a:t>for</a:t>
            </a:r>
            <a:r>
              <a:rPr lang="hu-HU" dirty="0" smtClean="0"/>
              <a:t> </a:t>
            </a:r>
            <a:r>
              <a:rPr lang="hu-HU" dirty="0" err="1" smtClean="0"/>
              <a:t>puppet</a:t>
            </a:r>
            <a:r>
              <a:rPr lang="hu-HU" dirty="0" smtClean="0"/>
              <a:t> </a:t>
            </a:r>
            <a:r>
              <a:rPr lang="hu-HU" dirty="0" err="1" smtClean="0"/>
              <a:t>theatres</a:t>
            </a:r>
            <a:r>
              <a:rPr lang="hu-HU" dirty="0" smtClean="0"/>
              <a:t> </a:t>
            </a:r>
            <a:r>
              <a:rPr lang="hu-HU" dirty="0" err="1" smtClean="0"/>
              <a:t>in</a:t>
            </a:r>
            <a:r>
              <a:rPr lang="hu-HU" dirty="0" smtClean="0"/>
              <a:t> </a:t>
            </a:r>
            <a:r>
              <a:rPr lang="hu-HU" dirty="0" err="1" smtClean="0"/>
              <a:t>Hungarian</a:t>
            </a:r>
            <a:r>
              <a:rPr lang="hu-HU" dirty="0" smtClean="0"/>
              <a:t> </a:t>
            </a:r>
            <a:r>
              <a:rPr lang="hu-HU" dirty="0" err="1" smtClean="0"/>
              <a:t>language</a:t>
            </a:r>
            <a:r>
              <a:rPr lang="hu-HU" dirty="0" smtClean="0"/>
              <a:t> </a:t>
            </a:r>
            <a:r>
              <a:rPr lang="hu-HU" dirty="0" err="1" smtClean="0"/>
              <a:t>in</a:t>
            </a:r>
            <a:r>
              <a:rPr lang="hu-HU" dirty="0" smtClean="0"/>
              <a:t> </a:t>
            </a:r>
            <a:r>
              <a:rPr lang="hu-HU" dirty="0" err="1" smtClean="0"/>
              <a:t>Slovakia</a:t>
            </a:r>
            <a:r>
              <a:rPr lang="hu-HU" dirty="0" smtClean="0"/>
              <a:t> and </a:t>
            </a:r>
            <a:r>
              <a:rPr lang="hu-HU" dirty="0" err="1" smtClean="0"/>
              <a:t>since</a:t>
            </a:r>
            <a:r>
              <a:rPr lang="hu-HU" dirty="0" smtClean="0"/>
              <a:t> </a:t>
            </a:r>
            <a:r>
              <a:rPr lang="hu-HU" dirty="0" err="1" smtClean="0"/>
              <a:t>then</a:t>
            </a:r>
            <a:r>
              <a:rPr lang="hu-HU" dirty="0" smtClean="0"/>
              <a:t> </a:t>
            </a:r>
            <a:r>
              <a:rPr lang="hu-HU" dirty="0" err="1" smtClean="0"/>
              <a:t>they</a:t>
            </a:r>
            <a:r>
              <a:rPr lang="hu-HU" dirty="0" smtClean="0"/>
              <a:t> </a:t>
            </a:r>
            <a:r>
              <a:rPr lang="hu-HU" dirty="0" err="1" smtClean="0"/>
              <a:t>always</a:t>
            </a:r>
            <a:r>
              <a:rPr lang="hu-HU" dirty="0" smtClean="0"/>
              <a:t> </a:t>
            </a:r>
            <a:r>
              <a:rPr lang="hu-HU" dirty="0" err="1" smtClean="0"/>
              <a:t>get</a:t>
            </a:r>
            <a:r>
              <a:rPr lang="hu-HU" dirty="0" smtClean="0"/>
              <a:t> </a:t>
            </a:r>
            <a:r>
              <a:rPr lang="hu-HU" dirty="0" err="1" smtClean="0"/>
              <a:t>great</a:t>
            </a:r>
            <a:r>
              <a:rPr lang="hu-HU" dirty="0" smtClean="0"/>
              <a:t> </a:t>
            </a:r>
            <a:r>
              <a:rPr lang="hu-HU" dirty="0" err="1" smtClean="0"/>
              <a:t>ranking</a:t>
            </a:r>
            <a:r>
              <a:rPr lang="hu-HU" dirty="0" smtClean="0"/>
              <a:t>, </a:t>
            </a:r>
            <a:r>
              <a:rPr lang="hu-HU" dirty="0" err="1" smtClean="0"/>
              <a:t>they</a:t>
            </a:r>
            <a:r>
              <a:rPr lang="hu-HU" dirty="0" smtClean="0"/>
              <a:t> </a:t>
            </a:r>
            <a:r>
              <a:rPr lang="hu-HU" dirty="0" err="1" smtClean="0"/>
              <a:t>even</a:t>
            </a:r>
            <a:r>
              <a:rPr lang="hu-HU" dirty="0" smtClean="0"/>
              <a:t> </a:t>
            </a:r>
            <a:r>
              <a:rPr lang="hu-HU" dirty="0" err="1" smtClean="0"/>
              <a:t>ranked</a:t>
            </a:r>
            <a:r>
              <a:rPr lang="hu-HU" dirty="0" smtClean="0"/>
              <a:t> </a:t>
            </a:r>
            <a:r>
              <a:rPr lang="hu-HU" dirty="0" err="1" smtClean="0"/>
              <a:t>first</a:t>
            </a:r>
            <a:r>
              <a:rPr lang="hu-HU" dirty="0" smtClean="0"/>
              <a:t> </a:t>
            </a:r>
            <a:r>
              <a:rPr lang="hu-HU" dirty="0" err="1" smtClean="0"/>
              <a:t>several</a:t>
            </a:r>
            <a:r>
              <a:rPr lang="hu-HU" dirty="0" smtClean="0"/>
              <a:t> </a:t>
            </a:r>
            <a:r>
              <a:rPr lang="hu-HU" dirty="0" err="1" smtClean="0"/>
              <a:t>times</a:t>
            </a:r>
            <a:r>
              <a:rPr lang="hu-HU" dirty="0" smtClean="0"/>
              <a:t>. </a:t>
            </a:r>
            <a:endParaRPr lang="sk-SK" dirty="0" smtClean="0"/>
          </a:p>
          <a:p>
            <a:endParaRPr lang="sk-SK" dirty="0"/>
          </a:p>
        </p:txBody>
      </p:sp>
      <p:pic>
        <p:nvPicPr>
          <p:cNvPr id="1026" name="Picture 2" descr="http://www.televizio.sk/wp-content/uploads/2014/06/Hark%C3%A1csi-Pimp%C3%B37.jpg"/>
          <p:cNvPicPr>
            <a:picLocks noChangeAspect="1" noChangeArrowheads="1"/>
          </p:cNvPicPr>
          <p:nvPr/>
        </p:nvPicPr>
        <p:blipFill>
          <a:blip r:embed="rId2" cstate="print"/>
          <a:srcRect/>
          <a:stretch>
            <a:fillRect/>
          </a:stretch>
        </p:blipFill>
        <p:spPr bwMode="auto">
          <a:xfrm rot="557861">
            <a:off x="5051981" y="2652312"/>
            <a:ext cx="3937635" cy="2231327"/>
          </a:xfrm>
          <a:prstGeom prst="rect">
            <a:avLst/>
          </a:prstGeom>
          <a:noFill/>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novrat">
  <a:themeElements>
    <a:clrScheme name="Nadšeni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l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250</TotalTime>
  <Words>846</Words>
  <Application>Microsoft Office PowerPoint</Application>
  <PresentationFormat>On-screen Show (4:3)</PresentationFormat>
  <Paragraphs>83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Slnovrat</vt:lpstr>
      <vt:lpstr>Elementary and High School with Hungarian Teaching Language Dunajská 13 , Bratislava</vt:lpstr>
      <vt:lpstr>Location</vt:lpstr>
      <vt:lpstr>History</vt:lpstr>
      <vt:lpstr>Equipments</vt:lpstr>
      <vt:lpstr>Some of our school policy</vt:lpstr>
      <vt:lpstr>Elementary school</vt:lpstr>
      <vt:lpstr>High school</vt:lpstr>
      <vt:lpstr>Trips and excursions</vt:lpstr>
      <vt:lpstr>The school’s puppet theatre club </vt:lpstr>
      <vt:lpstr>Recitating and essay writing competition of Tibor Kulcsár</vt:lpstr>
      <vt:lpstr>Nice customs </vt:lpstr>
      <vt:lpstr>Slide 12</vt:lpstr>
      <vt:lpstr>Some projects</vt:lpstr>
      <vt:lpstr>Enviro days</vt:lpstr>
      <vt:lpstr>Thank you for your attention!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High School with Hungarian Teaching Language Dunajská 13 , Bratislava</dc:title>
  <dc:creator>Julia Mucskova</dc:creator>
  <cp:lastModifiedBy>Judit Young</cp:lastModifiedBy>
  <cp:revision>30</cp:revision>
  <dcterms:created xsi:type="dcterms:W3CDTF">2015-11-29T11:07:19Z</dcterms:created>
  <dcterms:modified xsi:type="dcterms:W3CDTF">2015-12-16T22:11:45Z</dcterms:modified>
</cp:coreProperties>
</file>