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slideLayouts/slideLayout7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Masters/slideMaster7.xml" ContentType="application/vnd.openxmlformats-officedocument.presentationml.slideMaster+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 id="2147483762" r:id="rId3"/>
    <p:sldMasterId id="2147483774" r:id="rId4"/>
    <p:sldMasterId id="2147483786" r:id="rId5"/>
    <p:sldMasterId id="2147483798" r:id="rId6"/>
    <p:sldMasterId id="2147483810" r:id="rId7"/>
  </p:sldMasterIdLst>
  <p:notesMasterIdLst>
    <p:notesMasterId r:id="rId33"/>
  </p:notesMasterIdLst>
  <p:sldIdLst>
    <p:sldId id="256" r:id="rId8"/>
    <p:sldId id="257" r:id="rId9"/>
    <p:sldId id="258" r:id="rId10"/>
    <p:sldId id="259" r:id="rId11"/>
    <p:sldId id="260" r:id="rId12"/>
    <p:sldId id="261" r:id="rId13"/>
    <p:sldId id="262" r:id="rId14"/>
    <p:sldId id="264" r:id="rId15"/>
    <p:sldId id="263" r:id="rId16"/>
    <p:sldId id="265" r:id="rId17"/>
    <p:sldId id="266" r:id="rId18"/>
    <p:sldId id="267" r:id="rId19"/>
    <p:sldId id="268" r:id="rId20"/>
    <p:sldId id="269" r:id="rId21"/>
    <p:sldId id="270" r:id="rId22"/>
    <p:sldId id="272" r:id="rId23"/>
    <p:sldId id="271" r:id="rId24"/>
    <p:sldId id="273" r:id="rId25"/>
    <p:sldId id="274" r:id="rId26"/>
    <p:sldId id="277" r:id="rId27"/>
    <p:sldId id="275" r:id="rId28"/>
    <p:sldId id="278" r:id="rId29"/>
    <p:sldId id="276" r:id="rId30"/>
    <p:sldId id="279" r:id="rId31"/>
    <p:sldId id="280" r:id="rId32"/>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4343"/>
    <a:srgbClr val="FF3333"/>
    <a:srgbClr val="CC0000"/>
    <a:srgbClr val="5757D5"/>
    <a:srgbClr val="FD5551"/>
    <a:srgbClr val="7979DD"/>
    <a:srgbClr val="D4241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102" y="-25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B9DF2E-4516-44B8-9A0F-90460A1F069B}" type="datetimeFigureOut">
              <a:rPr lang="sk-SK" smtClean="0"/>
              <a:pPr/>
              <a:t>16. 12. 2015</a:t>
            </a:fld>
            <a:endParaRPr lang="sk-SK"/>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92FFF5-AB24-4CE0-99FC-A01EAB9E894C}" type="slidenum">
              <a:rPr lang="sk-SK" smtClean="0"/>
              <a:pPr/>
              <a:t>‹#›</a:t>
            </a:fld>
            <a:endParaRPr lang="sk-SK"/>
          </a:p>
        </p:txBody>
      </p:sp>
    </p:spTree>
    <p:extLst>
      <p:ext uri="{BB962C8B-B14F-4D97-AF65-F5344CB8AC3E}">
        <p14:creationId xmlns="" xmlns:p14="http://schemas.microsoft.com/office/powerpoint/2010/main" val="295815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sk-SK" dirty="0"/>
          </a:p>
        </p:txBody>
      </p:sp>
      <p:sp>
        <p:nvSpPr>
          <p:cNvPr id="4" name="Dia számának helye 3"/>
          <p:cNvSpPr>
            <a:spLocks noGrp="1"/>
          </p:cNvSpPr>
          <p:nvPr>
            <p:ph type="sldNum" sz="quarter" idx="10"/>
          </p:nvPr>
        </p:nvSpPr>
        <p:spPr/>
        <p:txBody>
          <a:bodyPr/>
          <a:lstStyle/>
          <a:p>
            <a:fld id="{FA92FFF5-AB24-4CE0-99FC-A01EAB9E894C}" type="slidenum">
              <a:rPr lang="sk-SK" smtClean="0"/>
              <a:pPr/>
              <a:t>4</a:t>
            </a:fld>
            <a:endParaRPr lang="sk-SK"/>
          </a:p>
        </p:txBody>
      </p:sp>
    </p:spTree>
    <p:extLst>
      <p:ext uri="{BB962C8B-B14F-4D97-AF65-F5344CB8AC3E}">
        <p14:creationId xmlns="" xmlns:p14="http://schemas.microsoft.com/office/powerpoint/2010/main" val="3009132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hu-HU" smtClean="0"/>
              <a:t>Mintacím szerkesztése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3812207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hu-HU" smtClean="0"/>
              <a:t>Mintacím szerkesztése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843161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hu-HU" smtClean="0"/>
              <a:t>Mintacím szerkesztése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310521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hu-HU" smtClean="0"/>
              <a:t>Mintacím szerkesztése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B6E3940-8C2E-4BFE-9C4E-296577A3E0C1}" type="slidenum">
              <a:rPr lang="sk-SK" smtClean="0"/>
              <a:pPr/>
              <a:t>‹#›</a:t>
            </a:fld>
            <a:endParaRPr lang="sk-SK"/>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 xmlns:p14="http://schemas.microsoft.com/office/powerpoint/2010/main" val="186463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hu-HU" smtClean="0"/>
              <a:t>Mintacím szerkesztése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770660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hasáb">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hu-HU" smtClean="0"/>
              <a:t>Mintacím szerkesztése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3" name="Date Placeholder 2"/>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165787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éphasáb">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hu-HU" smtClean="0"/>
              <a:t>Mintacím szerkesztése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3" name="Date Placeholder 2"/>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1665810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4208570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hu-HU" smtClean="0"/>
              <a:t>Mintacím szerkesztése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3133827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754614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084981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1442180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661506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838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6172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Zástupný symbol päty 5"/>
          <p:cNvSpPr>
            <a:spLocks noGrp="1"/>
          </p:cNvSpPr>
          <p:nvPr>
            <p:ph type="ftr" sz="quarter" idx="11"/>
          </p:nvPr>
        </p:nvSpPr>
        <p:spPr/>
        <p:txBody>
          <a:bodyPr/>
          <a:lstStyle/>
          <a:p>
            <a:endParaRPr lang="sk-SK">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579246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8" name="Zástupný symbol päty 7"/>
          <p:cNvSpPr>
            <a:spLocks noGrp="1"/>
          </p:cNvSpPr>
          <p:nvPr>
            <p:ph type="ftr" sz="quarter" idx="11"/>
          </p:nvPr>
        </p:nvSpPr>
        <p:spPr/>
        <p:txBody>
          <a:bodyPr/>
          <a:lstStyle/>
          <a:p>
            <a:endParaRPr lang="sk-SK">
              <a:solidFill>
                <a:prstClr val="black">
                  <a:tint val="75000"/>
                </a:prstClr>
              </a:solidFill>
            </a:endParaRPr>
          </a:p>
        </p:txBody>
      </p:sp>
      <p:sp>
        <p:nvSpPr>
          <p:cNvPr id="9" name="Zástupný symbol čísla snímky 8"/>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402282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4" name="Zástupný symbol päty 3"/>
          <p:cNvSpPr>
            <a:spLocks noGrp="1"/>
          </p:cNvSpPr>
          <p:nvPr>
            <p:ph type="ftr" sz="quarter" idx="11"/>
          </p:nvPr>
        </p:nvSpPr>
        <p:spPr/>
        <p:txBody>
          <a:bodyPr/>
          <a:lstStyle/>
          <a:p>
            <a:endParaRPr lang="sk-SK">
              <a:solidFill>
                <a:prstClr val="black">
                  <a:tint val="75000"/>
                </a:prstClr>
              </a:solidFill>
            </a:endParaRPr>
          </a:p>
        </p:txBody>
      </p:sp>
      <p:sp>
        <p:nvSpPr>
          <p:cNvPr id="5" name="Zástupný symbol čísla snímky 4"/>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4056343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3" name="Zástupný symbol päty 2"/>
          <p:cNvSpPr>
            <a:spLocks noGrp="1"/>
          </p:cNvSpPr>
          <p:nvPr>
            <p:ph type="ftr" sz="quarter" idx="11"/>
          </p:nvPr>
        </p:nvSpPr>
        <p:spPr/>
        <p:txBody>
          <a:bodyPr/>
          <a:lstStyle/>
          <a:p>
            <a:endParaRPr lang="sk-SK">
              <a:solidFill>
                <a:prstClr val="black">
                  <a:tint val="75000"/>
                </a:prstClr>
              </a:solidFill>
            </a:endParaRPr>
          </a:p>
        </p:txBody>
      </p:sp>
      <p:sp>
        <p:nvSpPr>
          <p:cNvPr id="4" name="Zástupný symbol čísla snímky 3"/>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790818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Zástupný symbol päty 5"/>
          <p:cNvSpPr>
            <a:spLocks noGrp="1"/>
          </p:cNvSpPr>
          <p:nvPr>
            <p:ph type="ftr" sz="quarter" idx="11"/>
          </p:nvPr>
        </p:nvSpPr>
        <p:spPr/>
        <p:txBody>
          <a:bodyPr/>
          <a:lstStyle/>
          <a:p>
            <a:endParaRPr lang="sk-SK">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733991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Zástupný symbol päty 5"/>
          <p:cNvSpPr>
            <a:spLocks noGrp="1"/>
          </p:cNvSpPr>
          <p:nvPr>
            <p:ph type="ftr" sz="quarter" idx="11"/>
          </p:nvPr>
        </p:nvSpPr>
        <p:spPr/>
        <p:txBody>
          <a:bodyPr/>
          <a:lstStyle/>
          <a:p>
            <a:endParaRPr lang="sk-SK">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4166993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020806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916685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675703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hu-HU" smtClean="0"/>
              <a:t>Mintacím szerkesztése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550107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187474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177592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838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6172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Zástupný symbol päty 5"/>
          <p:cNvSpPr>
            <a:spLocks noGrp="1"/>
          </p:cNvSpPr>
          <p:nvPr>
            <p:ph type="ftr" sz="quarter" idx="11"/>
          </p:nvPr>
        </p:nvSpPr>
        <p:spPr/>
        <p:txBody>
          <a:bodyPr/>
          <a:lstStyle/>
          <a:p>
            <a:endParaRPr lang="sk-SK">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565851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8" name="Zástupný symbol päty 7"/>
          <p:cNvSpPr>
            <a:spLocks noGrp="1"/>
          </p:cNvSpPr>
          <p:nvPr>
            <p:ph type="ftr" sz="quarter" idx="11"/>
          </p:nvPr>
        </p:nvSpPr>
        <p:spPr/>
        <p:txBody>
          <a:bodyPr/>
          <a:lstStyle/>
          <a:p>
            <a:endParaRPr lang="sk-SK">
              <a:solidFill>
                <a:prstClr val="black">
                  <a:tint val="75000"/>
                </a:prstClr>
              </a:solidFill>
            </a:endParaRPr>
          </a:p>
        </p:txBody>
      </p:sp>
      <p:sp>
        <p:nvSpPr>
          <p:cNvPr id="9" name="Zástupný symbol čísla snímky 8"/>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011813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4" name="Zástupný symbol päty 3"/>
          <p:cNvSpPr>
            <a:spLocks noGrp="1"/>
          </p:cNvSpPr>
          <p:nvPr>
            <p:ph type="ftr" sz="quarter" idx="11"/>
          </p:nvPr>
        </p:nvSpPr>
        <p:spPr/>
        <p:txBody>
          <a:bodyPr/>
          <a:lstStyle/>
          <a:p>
            <a:endParaRPr lang="sk-SK">
              <a:solidFill>
                <a:prstClr val="black">
                  <a:tint val="75000"/>
                </a:prstClr>
              </a:solidFill>
            </a:endParaRPr>
          </a:p>
        </p:txBody>
      </p:sp>
      <p:sp>
        <p:nvSpPr>
          <p:cNvPr id="5" name="Zástupný symbol čísla snímky 4"/>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820728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3" name="Zástupný symbol päty 2"/>
          <p:cNvSpPr>
            <a:spLocks noGrp="1"/>
          </p:cNvSpPr>
          <p:nvPr>
            <p:ph type="ftr" sz="quarter" idx="11"/>
          </p:nvPr>
        </p:nvSpPr>
        <p:spPr/>
        <p:txBody>
          <a:bodyPr/>
          <a:lstStyle/>
          <a:p>
            <a:endParaRPr lang="sk-SK">
              <a:solidFill>
                <a:prstClr val="black">
                  <a:tint val="75000"/>
                </a:prstClr>
              </a:solidFill>
            </a:endParaRPr>
          </a:p>
        </p:txBody>
      </p:sp>
      <p:sp>
        <p:nvSpPr>
          <p:cNvPr id="4" name="Zástupný symbol čísla snímky 3"/>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4166435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Zástupný symbol päty 5"/>
          <p:cNvSpPr>
            <a:spLocks noGrp="1"/>
          </p:cNvSpPr>
          <p:nvPr>
            <p:ph type="ftr" sz="quarter" idx="11"/>
          </p:nvPr>
        </p:nvSpPr>
        <p:spPr/>
        <p:txBody>
          <a:bodyPr/>
          <a:lstStyle/>
          <a:p>
            <a:endParaRPr lang="sk-SK">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980455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Zástupný symbol päty 5"/>
          <p:cNvSpPr>
            <a:spLocks noGrp="1"/>
          </p:cNvSpPr>
          <p:nvPr>
            <p:ph type="ftr" sz="quarter" idx="11"/>
          </p:nvPr>
        </p:nvSpPr>
        <p:spPr/>
        <p:txBody>
          <a:bodyPr/>
          <a:lstStyle/>
          <a:p>
            <a:endParaRPr lang="sk-SK">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4153897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2926098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343847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758159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26"/>
            <a:ext cx="10363200" cy="1470025"/>
          </a:xfrm>
        </p:spPr>
        <p:txBody>
          <a:bodyPr/>
          <a:lstStyle/>
          <a:p>
            <a:r>
              <a:rPr lang="hu-HU" smtClean="0"/>
              <a:t>Mintacím szerkesztése</a:t>
            </a:r>
            <a:endParaRPr lang="sk-SK"/>
          </a:p>
        </p:txBody>
      </p:sp>
      <p:sp>
        <p:nvSpPr>
          <p:cNvPr id="3" name="Alcím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sk-SK"/>
          </a:p>
        </p:txBody>
      </p:sp>
      <p:sp>
        <p:nvSpPr>
          <p:cNvPr id="4" name="Dátum helye 3"/>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Élőláb helye 4"/>
          <p:cNvSpPr>
            <a:spLocks noGrp="1"/>
          </p:cNvSpPr>
          <p:nvPr>
            <p:ph type="ftr" sz="quarter" idx="11"/>
          </p:nvPr>
        </p:nvSpPr>
        <p:spPr/>
        <p:txBody>
          <a:bodyPr/>
          <a:lstStyle/>
          <a:p>
            <a:endParaRPr lang="sk-SK">
              <a:solidFill>
                <a:prstClr val="black">
                  <a:tint val="75000"/>
                </a:prstClr>
              </a:solidFill>
            </a:endParaRPr>
          </a:p>
        </p:txBody>
      </p:sp>
      <p:sp>
        <p:nvSpPr>
          <p:cNvPr id="6" name="Dia számának helye 5"/>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126227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sk-SK"/>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4" name="Dátum helye 3"/>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Élőláb helye 4"/>
          <p:cNvSpPr>
            <a:spLocks noGrp="1"/>
          </p:cNvSpPr>
          <p:nvPr>
            <p:ph type="ftr" sz="quarter" idx="11"/>
          </p:nvPr>
        </p:nvSpPr>
        <p:spPr/>
        <p:txBody>
          <a:bodyPr/>
          <a:lstStyle/>
          <a:p>
            <a:endParaRPr lang="sk-SK">
              <a:solidFill>
                <a:prstClr val="black">
                  <a:tint val="75000"/>
                </a:prstClr>
              </a:solidFill>
            </a:endParaRPr>
          </a:p>
        </p:txBody>
      </p:sp>
      <p:sp>
        <p:nvSpPr>
          <p:cNvPr id="6" name="Dia számának helye 5"/>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523294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p:spPr>
        <p:txBody>
          <a:bodyPr anchor="t"/>
          <a:lstStyle>
            <a:lvl1pPr algn="l">
              <a:defRPr sz="4000" b="1" cap="all"/>
            </a:lvl1pPr>
          </a:lstStyle>
          <a:p>
            <a:r>
              <a:rPr lang="hu-HU" smtClean="0"/>
              <a:t>Mintacím szerkesztése</a:t>
            </a:r>
            <a:endParaRPr lang="sk-SK"/>
          </a:p>
        </p:txBody>
      </p:sp>
      <p:sp>
        <p:nvSpPr>
          <p:cNvPr id="3" name="Szöveg hely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Élőláb helye 4"/>
          <p:cNvSpPr>
            <a:spLocks noGrp="1"/>
          </p:cNvSpPr>
          <p:nvPr>
            <p:ph type="ftr" sz="quarter" idx="11"/>
          </p:nvPr>
        </p:nvSpPr>
        <p:spPr/>
        <p:txBody>
          <a:bodyPr/>
          <a:lstStyle/>
          <a:p>
            <a:endParaRPr lang="sk-SK">
              <a:solidFill>
                <a:prstClr val="black">
                  <a:tint val="75000"/>
                </a:prstClr>
              </a:solidFill>
            </a:endParaRPr>
          </a:p>
        </p:txBody>
      </p:sp>
      <p:sp>
        <p:nvSpPr>
          <p:cNvPr id="6" name="Dia számának helye 5"/>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132044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sk-SK"/>
          </a:p>
        </p:txBody>
      </p:sp>
      <p:sp>
        <p:nvSpPr>
          <p:cNvPr id="3" name="Tartalom hely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4" name="Tartalom hely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5" name="Dátum helye 4"/>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Élőláb helye 5"/>
          <p:cNvSpPr>
            <a:spLocks noGrp="1"/>
          </p:cNvSpPr>
          <p:nvPr>
            <p:ph type="ftr" sz="quarter" idx="11"/>
          </p:nvPr>
        </p:nvSpPr>
        <p:spPr/>
        <p:txBody>
          <a:bodyPr/>
          <a:lstStyle/>
          <a:p>
            <a:endParaRPr lang="sk-SK">
              <a:solidFill>
                <a:prstClr val="black">
                  <a:tint val="75000"/>
                </a:prstClr>
              </a:solidFill>
            </a:endParaRPr>
          </a:p>
        </p:txBody>
      </p:sp>
      <p:sp>
        <p:nvSpPr>
          <p:cNvPr id="7" name="Dia számának helye 6"/>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78421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sk-SK"/>
          </a:p>
        </p:txBody>
      </p:sp>
      <p:sp>
        <p:nvSpPr>
          <p:cNvPr id="3" name="Szöveg hely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5" name="Szöveg hely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7" name="Dátum helye 6"/>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8" name="Élőláb helye 7"/>
          <p:cNvSpPr>
            <a:spLocks noGrp="1"/>
          </p:cNvSpPr>
          <p:nvPr>
            <p:ph type="ftr" sz="quarter" idx="11"/>
          </p:nvPr>
        </p:nvSpPr>
        <p:spPr/>
        <p:txBody>
          <a:bodyPr/>
          <a:lstStyle/>
          <a:p>
            <a:endParaRPr lang="sk-SK">
              <a:solidFill>
                <a:prstClr val="black">
                  <a:tint val="75000"/>
                </a:prstClr>
              </a:solidFill>
            </a:endParaRPr>
          </a:p>
        </p:txBody>
      </p:sp>
      <p:sp>
        <p:nvSpPr>
          <p:cNvPr id="9" name="Dia számának helye 8"/>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852430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sk-SK"/>
          </a:p>
        </p:txBody>
      </p:sp>
      <p:sp>
        <p:nvSpPr>
          <p:cNvPr id="3" name="Dátum helye 2"/>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4" name="Élőláb helye 3"/>
          <p:cNvSpPr>
            <a:spLocks noGrp="1"/>
          </p:cNvSpPr>
          <p:nvPr>
            <p:ph type="ftr" sz="quarter" idx="11"/>
          </p:nvPr>
        </p:nvSpPr>
        <p:spPr/>
        <p:txBody>
          <a:bodyPr/>
          <a:lstStyle/>
          <a:p>
            <a:endParaRPr lang="sk-SK">
              <a:solidFill>
                <a:prstClr val="black">
                  <a:tint val="75000"/>
                </a:prstClr>
              </a:solidFill>
            </a:endParaRPr>
          </a:p>
        </p:txBody>
      </p:sp>
      <p:sp>
        <p:nvSpPr>
          <p:cNvPr id="5" name="Dia számának helye 4"/>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506316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3" name="Élőláb helye 2"/>
          <p:cNvSpPr>
            <a:spLocks noGrp="1"/>
          </p:cNvSpPr>
          <p:nvPr>
            <p:ph type="ftr" sz="quarter" idx="11"/>
          </p:nvPr>
        </p:nvSpPr>
        <p:spPr/>
        <p:txBody>
          <a:bodyPr/>
          <a:lstStyle/>
          <a:p>
            <a:endParaRPr lang="sk-SK">
              <a:solidFill>
                <a:prstClr val="black">
                  <a:tint val="75000"/>
                </a:prstClr>
              </a:solidFill>
            </a:endParaRPr>
          </a:p>
        </p:txBody>
      </p:sp>
      <p:sp>
        <p:nvSpPr>
          <p:cNvPr id="4" name="Dia számának helye 3"/>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508183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1" y="273050"/>
            <a:ext cx="4011084" cy="1162050"/>
          </a:xfrm>
        </p:spPr>
        <p:txBody>
          <a:bodyPr anchor="b"/>
          <a:lstStyle>
            <a:lvl1pPr algn="l">
              <a:defRPr sz="2000" b="1"/>
            </a:lvl1pPr>
          </a:lstStyle>
          <a:p>
            <a:r>
              <a:rPr lang="hu-HU" smtClean="0"/>
              <a:t>Mintacím szerkesztése</a:t>
            </a:r>
            <a:endParaRPr lang="sk-SK"/>
          </a:p>
        </p:txBody>
      </p:sp>
      <p:sp>
        <p:nvSpPr>
          <p:cNvPr id="3" name="Tartalom hely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4" name="Szöveg hely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Élőláb helye 5"/>
          <p:cNvSpPr>
            <a:spLocks noGrp="1"/>
          </p:cNvSpPr>
          <p:nvPr>
            <p:ph type="ftr" sz="quarter" idx="11"/>
          </p:nvPr>
        </p:nvSpPr>
        <p:spPr/>
        <p:txBody>
          <a:bodyPr/>
          <a:lstStyle/>
          <a:p>
            <a:endParaRPr lang="sk-SK">
              <a:solidFill>
                <a:prstClr val="black">
                  <a:tint val="75000"/>
                </a:prstClr>
              </a:solidFill>
            </a:endParaRPr>
          </a:p>
        </p:txBody>
      </p:sp>
      <p:sp>
        <p:nvSpPr>
          <p:cNvPr id="7" name="Dia számának helye 6"/>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963245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8"/>
          </a:xfrm>
        </p:spPr>
        <p:txBody>
          <a:bodyPr anchor="b"/>
          <a:lstStyle>
            <a:lvl1pPr algn="l">
              <a:defRPr sz="2000" b="1"/>
            </a:lvl1pPr>
          </a:lstStyle>
          <a:p>
            <a:r>
              <a:rPr lang="hu-HU" smtClean="0"/>
              <a:t>Mintacím szerkesztése</a:t>
            </a:r>
            <a:endParaRPr lang="sk-SK"/>
          </a:p>
        </p:txBody>
      </p:sp>
      <p:sp>
        <p:nvSpPr>
          <p:cNvPr id="3" name="Kép hely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Szöveg hely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Élőláb helye 5"/>
          <p:cNvSpPr>
            <a:spLocks noGrp="1"/>
          </p:cNvSpPr>
          <p:nvPr>
            <p:ph type="ftr" sz="quarter" idx="11"/>
          </p:nvPr>
        </p:nvSpPr>
        <p:spPr/>
        <p:txBody>
          <a:bodyPr/>
          <a:lstStyle/>
          <a:p>
            <a:endParaRPr lang="sk-SK">
              <a:solidFill>
                <a:prstClr val="black">
                  <a:tint val="75000"/>
                </a:prstClr>
              </a:solidFill>
            </a:endParaRPr>
          </a:p>
        </p:txBody>
      </p:sp>
      <p:sp>
        <p:nvSpPr>
          <p:cNvPr id="7" name="Dia számának helye 6"/>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665983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sk-SK"/>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4" name="Dátum helye 3"/>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Élőláb helye 4"/>
          <p:cNvSpPr>
            <a:spLocks noGrp="1"/>
          </p:cNvSpPr>
          <p:nvPr>
            <p:ph type="ftr" sz="quarter" idx="11"/>
          </p:nvPr>
        </p:nvSpPr>
        <p:spPr/>
        <p:txBody>
          <a:bodyPr/>
          <a:lstStyle/>
          <a:p>
            <a:endParaRPr lang="sk-SK">
              <a:solidFill>
                <a:prstClr val="black">
                  <a:tint val="75000"/>
                </a:prstClr>
              </a:solidFill>
            </a:endParaRPr>
          </a:p>
        </p:txBody>
      </p:sp>
      <p:sp>
        <p:nvSpPr>
          <p:cNvPr id="6" name="Dia számának helye 5"/>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628063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hu-HU" smtClean="0"/>
              <a:t>Mintacím szerkesztése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18528201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9200" y="274639"/>
            <a:ext cx="2743200" cy="5851525"/>
          </a:xfrm>
        </p:spPr>
        <p:txBody>
          <a:bodyPr vert="eaVert"/>
          <a:lstStyle/>
          <a:p>
            <a:r>
              <a:rPr lang="hu-HU" smtClean="0"/>
              <a:t>Mintacím szerkesztése</a:t>
            </a:r>
            <a:endParaRPr lang="sk-SK"/>
          </a:p>
        </p:txBody>
      </p:sp>
      <p:sp>
        <p:nvSpPr>
          <p:cNvPr id="3" name="Függőleges szöveg helye 2"/>
          <p:cNvSpPr>
            <a:spLocks noGrp="1"/>
          </p:cNvSpPr>
          <p:nvPr>
            <p:ph type="body" orient="vert" idx="1"/>
          </p:nvPr>
        </p:nvSpPr>
        <p:spPr>
          <a:xfrm>
            <a:off x="609600" y="274639"/>
            <a:ext cx="80264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4" name="Dátum helye 3"/>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Élőláb helye 4"/>
          <p:cNvSpPr>
            <a:spLocks noGrp="1"/>
          </p:cNvSpPr>
          <p:nvPr>
            <p:ph type="ftr" sz="quarter" idx="11"/>
          </p:nvPr>
        </p:nvSpPr>
        <p:spPr/>
        <p:txBody>
          <a:bodyPr/>
          <a:lstStyle/>
          <a:p>
            <a:endParaRPr lang="sk-SK">
              <a:solidFill>
                <a:prstClr val="black">
                  <a:tint val="75000"/>
                </a:prstClr>
              </a:solidFill>
            </a:endParaRPr>
          </a:p>
        </p:txBody>
      </p:sp>
      <p:sp>
        <p:nvSpPr>
          <p:cNvPr id="6" name="Dia számának helye 5"/>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17296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26"/>
            <a:ext cx="10363200" cy="1470025"/>
          </a:xfrm>
        </p:spPr>
        <p:txBody>
          <a:bodyPr/>
          <a:lstStyle/>
          <a:p>
            <a:r>
              <a:rPr lang="hu-HU" smtClean="0"/>
              <a:t>Mintacím szerkesztése</a:t>
            </a:r>
            <a:endParaRPr lang="sk-SK"/>
          </a:p>
        </p:txBody>
      </p:sp>
      <p:sp>
        <p:nvSpPr>
          <p:cNvPr id="3" name="Alcím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sk-SK"/>
          </a:p>
        </p:txBody>
      </p:sp>
      <p:sp>
        <p:nvSpPr>
          <p:cNvPr id="4" name="Dátum helye 3"/>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Élőláb helye 4"/>
          <p:cNvSpPr>
            <a:spLocks noGrp="1"/>
          </p:cNvSpPr>
          <p:nvPr>
            <p:ph type="ftr" sz="quarter" idx="11"/>
          </p:nvPr>
        </p:nvSpPr>
        <p:spPr/>
        <p:txBody>
          <a:bodyPr/>
          <a:lstStyle/>
          <a:p>
            <a:endParaRPr lang="sk-SK">
              <a:solidFill>
                <a:prstClr val="black">
                  <a:tint val="75000"/>
                </a:prstClr>
              </a:solidFill>
            </a:endParaRPr>
          </a:p>
        </p:txBody>
      </p:sp>
      <p:sp>
        <p:nvSpPr>
          <p:cNvPr id="6" name="Dia számának helye 5"/>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8398203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sk-SK"/>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4" name="Dátum helye 3"/>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Élőláb helye 4"/>
          <p:cNvSpPr>
            <a:spLocks noGrp="1"/>
          </p:cNvSpPr>
          <p:nvPr>
            <p:ph type="ftr" sz="quarter" idx="11"/>
          </p:nvPr>
        </p:nvSpPr>
        <p:spPr/>
        <p:txBody>
          <a:bodyPr/>
          <a:lstStyle/>
          <a:p>
            <a:endParaRPr lang="sk-SK">
              <a:solidFill>
                <a:prstClr val="black">
                  <a:tint val="75000"/>
                </a:prstClr>
              </a:solidFill>
            </a:endParaRPr>
          </a:p>
        </p:txBody>
      </p:sp>
      <p:sp>
        <p:nvSpPr>
          <p:cNvPr id="6" name="Dia számának helye 5"/>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4078691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p:spPr>
        <p:txBody>
          <a:bodyPr anchor="t"/>
          <a:lstStyle>
            <a:lvl1pPr algn="l">
              <a:defRPr sz="4000" b="1" cap="all"/>
            </a:lvl1pPr>
          </a:lstStyle>
          <a:p>
            <a:r>
              <a:rPr lang="hu-HU" smtClean="0"/>
              <a:t>Mintacím szerkesztése</a:t>
            </a:r>
            <a:endParaRPr lang="sk-SK"/>
          </a:p>
        </p:txBody>
      </p:sp>
      <p:sp>
        <p:nvSpPr>
          <p:cNvPr id="3" name="Szöveg hely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Élőláb helye 4"/>
          <p:cNvSpPr>
            <a:spLocks noGrp="1"/>
          </p:cNvSpPr>
          <p:nvPr>
            <p:ph type="ftr" sz="quarter" idx="11"/>
          </p:nvPr>
        </p:nvSpPr>
        <p:spPr/>
        <p:txBody>
          <a:bodyPr/>
          <a:lstStyle/>
          <a:p>
            <a:endParaRPr lang="sk-SK">
              <a:solidFill>
                <a:prstClr val="black">
                  <a:tint val="75000"/>
                </a:prstClr>
              </a:solidFill>
            </a:endParaRPr>
          </a:p>
        </p:txBody>
      </p:sp>
      <p:sp>
        <p:nvSpPr>
          <p:cNvPr id="6" name="Dia számának helye 5"/>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7357327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sk-SK"/>
          </a:p>
        </p:txBody>
      </p:sp>
      <p:sp>
        <p:nvSpPr>
          <p:cNvPr id="3" name="Tartalom hely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4" name="Tartalom hely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5" name="Dátum helye 4"/>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Élőláb helye 5"/>
          <p:cNvSpPr>
            <a:spLocks noGrp="1"/>
          </p:cNvSpPr>
          <p:nvPr>
            <p:ph type="ftr" sz="quarter" idx="11"/>
          </p:nvPr>
        </p:nvSpPr>
        <p:spPr/>
        <p:txBody>
          <a:bodyPr/>
          <a:lstStyle/>
          <a:p>
            <a:endParaRPr lang="sk-SK">
              <a:solidFill>
                <a:prstClr val="black">
                  <a:tint val="75000"/>
                </a:prstClr>
              </a:solidFill>
            </a:endParaRPr>
          </a:p>
        </p:txBody>
      </p:sp>
      <p:sp>
        <p:nvSpPr>
          <p:cNvPr id="7" name="Dia számának helye 6"/>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658842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sk-SK"/>
          </a:p>
        </p:txBody>
      </p:sp>
      <p:sp>
        <p:nvSpPr>
          <p:cNvPr id="3" name="Szöveg hely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5" name="Szöveg hely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7" name="Dátum helye 6"/>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8" name="Élőláb helye 7"/>
          <p:cNvSpPr>
            <a:spLocks noGrp="1"/>
          </p:cNvSpPr>
          <p:nvPr>
            <p:ph type="ftr" sz="quarter" idx="11"/>
          </p:nvPr>
        </p:nvSpPr>
        <p:spPr/>
        <p:txBody>
          <a:bodyPr/>
          <a:lstStyle/>
          <a:p>
            <a:endParaRPr lang="sk-SK">
              <a:solidFill>
                <a:prstClr val="black">
                  <a:tint val="75000"/>
                </a:prstClr>
              </a:solidFill>
            </a:endParaRPr>
          </a:p>
        </p:txBody>
      </p:sp>
      <p:sp>
        <p:nvSpPr>
          <p:cNvPr id="9" name="Dia számának helye 8"/>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928163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sk-SK"/>
          </a:p>
        </p:txBody>
      </p:sp>
      <p:sp>
        <p:nvSpPr>
          <p:cNvPr id="3" name="Dátum helye 2"/>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4" name="Élőláb helye 3"/>
          <p:cNvSpPr>
            <a:spLocks noGrp="1"/>
          </p:cNvSpPr>
          <p:nvPr>
            <p:ph type="ftr" sz="quarter" idx="11"/>
          </p:nvPr>
        </p:nvSpPr>
        <p:spPr/>
        <p:txBody>
          <a:bodyPr/>
          <a:lstStyle/>
          <a:p>
            <a:endParaRPr lang="sk-SK">
              <a:solidFill>
                <a:prstClr val="black">
                  <a:tint val="75000"/>
                </a:prstClr>
              </a:solidFill>
            </a:endParaRPr>
          </a:p>
        </p:txBody>
      </p:sp>
      <p:sp>
        <p:nvSpPr>
          <p:cNvPr id="5" name="Dia számának helye 4"/>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281310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3" name="Élőláb helye 2"/>
          <p:cNvSpPr>
            <a:spLocks noGrp="1"/>
          </p:cNvSpPr>
          <p:nvPr>
            <p:ph type="ftr" sz="quarter" idx="11"/>
          </p:nvPr>
        </p:nvSpPr>
        <p:spPr/>
        <p:txBody>
          <a:bodyPr/>
          <a:lstStyle/>
          <a:p>
            <a:endParaRPr lang="sk-SK">
              <a:solidFill>
                <a:prstClr val="black">
                  <a:tint val="75000"/>
                </a:prstClr>
              </a:solidFill>
            </a:endParaRPr>
          </a:p>
        </p:txBody>
      </p:sp>
      <p:sp>
        <p:nvSpPr>
          <p:cNvPr id="4" name="Dia számának helye 3"/>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9860350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1" y="273050"/>
            <a:ext cx="4011084" cy="1162050"/>
          </a:xfrm>
        </p:spPr>
        <p:txBody>
          <a:bodyPr anchor="b"/>
          <a:lstStyle>
            <a:lvl1pPr algn="l">
              <a:defRPr sz="2000" b="1"/>
            </a:lvl1pPr>
          </a:lstStyle>
          <a:p>
            <a:r>
              <a:rPr lang="hu-HU" smtClean="0"/>
              <a:t>Mintacím szerkesztése</a:t>
            </a:r>
            <a:endParaRPr lang="sk-SK"/>
          </a:p>
        </p:txBody>
      </p:sp>
      <p:sp>
        <p:nvSpPr>
          <p:cNvPr id="3" name="Tartalom hely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4" name="Szöveg hely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Élőláb helye 5"/>
          <p:cNvSpPr>
            <a:spLocks noGrp="1"/>
          </p:cNvSpPr>
          <p:nvPr>
            <p:ph type="ftr" sz="quarter" idx="11"/>
          </p:nvPr>
        </p:nvSpPr>
        <p:spPr/>
        <p:txBody>
          <a:bodyPr/>
          <a:lstStyle/>
          <a:p>
            <a:endParaRPr lang="sk-SK">
              <a:solidFill>
                <a:prstClr val="black">
                  <a:tint val="75000"/>
                </a:prstClr>
              </a:solidFill>
            </a:endParaRPr>
          </a:p>
        </p:txBody>
      </p:sp>
      <p:sp>
        <p:nvSpPr>
          <p:cNvPr id="7" name="Dia számának helye 6"/>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670494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8"/>
          </a:xfrm>
        </p:spPr>
        <p:txBody>
          <a:bodyPr anchor="b"/>
          <a:lstStyle>
            <a:lvl1pPr algn="l">
              <a:defRPr sz="2000" b="1"/>
            </a:lvl1pPr>
          </a:lstStyle>
          <a:p>
            <a:r>
              <a:rPr lang="hu-HU" smtClean="0"/>
              <a:t>Mintacím szerkesztése</a:t>
            </a:r>
            <a:endParaRPr lang="sk-SK"/>
          </a:p>
        </p:txBody>
      </p:sp>
      <p:sp>
        <p:nvSpPr>
          <p:cNvPr id="3" name="Kép hely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Szöveg hely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Élőláb helye 5"/>
          <p:cNvSpPr>
            <a:spLocks noGrp="1"/>
          </p:cNvSpPr>
          <p:nvPr>
            <p:ph type="ftr" sz="quarter" idx="11"/>
          </p:nvPr>
        </p:nvSpPr>
        <p:spPr/>
        <p:txBody>
          <a:bodyPr/>
          <a:lstStyle/>
          <a:p>
            <a:endParaRPr lang="sk-SK">
              <a:solidFill>
                <a:prstClr val="black">
                  <a:tint val="75000"/>
                </a:prstClr>
              </a:solidFill>
            </a:endParaRPr>
          </a:p>
        </p:txBody>
      </p:sp>
      <p:sp>
        <p:nvSpPr>
          <p:cNvPr id="7" name="Dia számának helye 6"/>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10931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31373187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sk-SK"/>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4" name="Dátum helye 3"/>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Élőláb helye 4"/>
          <p:cNvSpPr>
            <a:spLocks noGrp="1"/>
          </p:cNvSpPr>
          <p:nvPr>
            <p:ph type="ftr" sz="quarter" idx="11"/>
          </p:nvPr>
        </p:nvSpPr>
        <p:spPr/>
        <p:txBody>
          <a:bodyPr/>
          <a:lstStyle/>
          <a:p>
            <a:endParaRPr lang="sk-SK">
              <a:solidFill>
                <a:prstClr val="black">
                  <a:tint val="75000"/>
                </a:prstClr>
              </a:solidFill>
            </a:endParaRPr>
          </a:p>
        </p:txBody>
      </p:sp>
      <p:sp>
        <p:nvSpPr>
          <p:cNvPr id="6" name="Dia számának helye 5"/>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240454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9200" y="274639"/>
            <a:ext cx="2743200" cy="5851525"/>
          </a:xfrm>
        </p:spPr>
        <p:txBody>
          <a:bodyPr vert="eaVert"/>
          <a:lstStyle/>
          <a:p>
            <a:r>
              <a:rPr lang="hu-HU" smtClean="0"/>
              <a:t>Mintacím szerkesztése</a:t>
            </a:r>
            <a:endParaRPr lang="sk-SK"/>
          </a:p>
        </p:txBody>
      </p:sp>
      <p:sp>
        <p:nvSpPr>
          <p:cNvPr id="3" name="Függőleges szöveg helye 2"/>
          <p:cNvSpPr>
            <a:spLocks noGrp="1"/>
          </p:cNvSpPr>
          <p:nvPr>
            <p:ph type="body" orient="vert" idx="1"/>
          </p:nvPr>
        </p:nvSpPr>
        <p:spPr>
          <a:xfrm>
            <a:off x="609600" y="274639"/>
            <a:ext cx="80264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4" name="Dátum helye 3"/>
          <p:cNvSpPr>
            <a:spLocks noGrp="1"/>
          </p:cNvSpPr>
          <p:nvPr>
            <p:ph type="dt" sz="half" idx="10"/>
          </p:nvPr>
        </p:nvSpPr>
        <p:spPr/>
        <p:txBody>
          <a:body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Élőláb helye 4"/>
          <p:cNvSpPr>
            <a:spLocks noGrp="1"/>
          </p:cNvSpPr>
          <p:nvPr>
            <p:ph type="ftr" sz="quarter" idx="11"/>
          </p:nvPr>
        </p:nvSpPr>
        <p:spPr/>
        <p:txBody>
          <a:bodyPr/>
          <a:lstStyle/>
          <a:p>
            <a:endParaRPr lang="sk-SK">
              <a:solidFill>
                <a:prstClr val="black">
                  <a:tint val="75000"/>
                </a:prstClr>
              </a:solidFill>
            </a:endParaRPr>
          </a:p>
        </p:txBody>
      </p:sp>
      <p:sp>
        <p:nvSpPr>
          <p:cNvPr id="6" name="Dia számának helye 5"/>
          <p:cNvSpPr>
            <a:spLocks noGrp="1"/>
          </p:cNvSpPr>
          <p:nvPr>
            <p:ph type="sldNum" sz="quarter" idx="12"/>
          </p:nvPr>
        </p:nvSpPr>
        <p:spPr/>
        <p:txBody>
          <a:body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764385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en-US"/>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Upravte štýl predlohy podnadpisov</a:t>
            </a:r>
            <a:endParaRPr lang="en-US"/>
          </a:p>
        </p:txBody>
      </p:sp>
      <p:sp>
        <p:nvSpPr>
          <p:cNvPr id="4" name="Zástupný symbol dátumu 3"/>
          <p:cNvSpPr>
            <a:spLocks noGrp="1"/>
          </p:cNvSpPr>
          <p:nvPr>
            <p:ph type="dt" sz="half" idx="10"/>
          </p:nvPr>
        </p:nvSpPr>
        <p:spPr/>
        <p:txBody>
          <a:bodyPr/>
          <a:lstStyle/>
          <a:p>
            <a:fld id="{7A65A10D-701D-41C4-A4BD-19D6C047BB08}" type="datetimeFigureOut">
              <a:rPr lang="en-US" smtClean="0">
                <a:solidFill>
                  <a:prstClr val="black">
                    <a:tint val="75000"/>
                  </a:prstClr>
                </a:solidFill>
              </a:rPr>
              <a:pPr/>
              <a:t>12/16/2015</a:t>
            </a:fld>
            <a:endParaRPr lang="en-US" dirty="0">
              <a:solidFill>
                <a:prstClr val="black">
                  <a:tint val="75000"/>
                </a:prstClr>
              </a:solidFill>
            </a:endParaRPr>
          </a:p>
        </p:txBody>
      </p:sp>
      <p:sp>
        <p:nvSpPr>
          <p:cNvPr id="5" name="Zástupný symbol päty 4"/>
          <p:cNvSpPr>
            <a:spLocks noGrp="1"/>
          </p:cNvSpPr>
          <p:nvPr>
            <p:ph type="ftr" sz="quarter" idx="11"/>
          </p:nvPr>
        </p:nvSpPr>
        <p:spPr/>
        <p:txBody>
          <a:bodyPr/>
          <a:lstStyle/>
          <a:p>
            <a:endParaRPr lang="en-US" dirty="0">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44FD04BC-C575-44A6-9FDE-37A515F725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36775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en-US"/>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Zástupný symbol dátumu 3"/>
          <p:cNvSpPr>
            <a:spLocks noGrp="1"/>
          </p:cNvSpPr>
          <p:nvPr>
            <p:ph type="dt" sz="half" idx="10"/>
          </p:nvPr>
        </p:nvSpPr>
        <p:spPr/>
        <p:txBody>
          <a:bodyPr/>
          <a:lstStyle/>
          <a:p>
            <a:fld id="{7A65A10D-701D-41C4-A4BD-19D6C047BB08}" type="datetimeFigureOut">
              <a:rPr lang="en-US" smtClean="0">
                <a:solidFill>
                  <a:prstClr val="black">
                    <a:tint val="75000"/>
                  </a:prstClr>
                </a:solidFill>
              </a:rPr>
              <a:pPr/>
              <a:t>12/16/2015</a:t>
            </a:fld>
            <a:endParaRPr lang="en-US" dirty="0">
              <a:solidFill>
                <a:prstClr val="black">
                  <a:tint val="75000"/>
                </a:prstClr>
              </a:solidFill>
            </a:endParaRPr>
          </a:p>
        </p:txBody>
      </p:sp>
      <p:sp>
        <p:nvSpPr>
          <p:cNvPr id="5" name="Zástupný symbol päty 4"/>
          <p:cNvSpPr>
            <a:spLocks noGrp="1"/>
          </p:cNvSpPr>
          <p:nvPr>
            <p:ph type="ftr" sz="quarter" idx="11"/>
          </p:nvPr>
        </p:nvSpPr>
        <p:spPr/>
        <p:txBody>
          <a:bodyPr/>
          <a:lstStyle/>
          <a:p>
            <a:endParaRPr lang="en-US" dirty="0">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44FD04BC-C575-44A6-9FDE-37A515F725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970595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en-US"/>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7A65A10D-701D-41C4-A4BD-19D6C047BB08}" type="datetimeFigureOut">
              <a:rPr lang="en-US" smtClean="0">
                <a:solidFill>
                  <a:prstClr val="black">
                    <a:tint val="75000"/>
                  </a:prstClr>
                </a:solidFill>
              </a:rPr>
              <a:pPr/>
              <a:t>12/16/2015</a:t>
            </a:fld>
            <a:endParaRPr lang="en-US" dirty="0">
              <a:solidFill>
                <a:prstClr val="black">
                  <a:tint val="75000"/>
                </a:prstClr>
              </a:solidFill>
            </a:endParaRPr>
          </a:p>
        </p:txBody>
      </p:sp>
      <p:sp>
        <p:nvSpPr>
          <p:cNvPr id="5" name="Zástupný symbol päty 4"/>
          <p:cNvSpPr>
            <a:spLocks noGrp="1"/>
          </p:cNvSpPr>
          <p:nvPr>
            <p:ph type="ftr" sz="quarter" idx="11"/>
          </p:nvPr>
        </p:nvSpPr>
        <p:spPr/>
        <p:txBody>
          <a:bodyPr/>
          <a:lstStyle/>
          <a:p>
            <a:endParaRPr lang="en-US" dirty="0">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44FD04BC-C575-44A6-9FDE-37A515F725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9691117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en-US"/>
          </a:p>
        </p:txBody>
      </p:sp>
      <p:sp>
        <p:nvSpPr>
          <p:cNvPr id="3" name="Zástupný symbol obsahu 2"/>
          <p:cNvSpPr>
            <a:spLocks noGrp="1"/>
          </p:cNvSpPr>
          <p:nvPr>
            <p:ph sz="half" idx="1"/>
          </p:nvPr>
        </p:nvSpPr>
        <p:spPr>
          <a:xfrm>
            <a:off x="838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Zástupný symbol obsahu 3"/>
          <p:cNvSpPr>
            <a:spLocks noGrp="1"/>
          </p:cNvSpPr>
          <p:nvPr>
            <p:ph sz="half" idx="2"/>
          </p:nvPr>
        </p:nvSpPr>
        <p:spPr>
          <a:xfrm>
            <a:off x="6172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5" name="Zástupný symbol dátumu 4"/>
          <p:cNvSpPr>
            <a:spLocks noGrp="1"/>
          </p:cNvSpPr>
          <p:nvPr>
            <p:ph type="dt" sz="half" idx="10"/>
          </p:nvPr>
        </p:nvSpPr>
        <p:spPr/>
        <p:txBody>
          <a:bodyPr/>
          <a:lstStyle/>
          <a:p>
            <a:fld id="{7A65A10D-701D-41C4-A4BD-19D6C047BB08}" type="datetimeFigureOut">
              <a:rPr lang="en-US" smtClean="0">
                <a:solidFill>
                  <a:prstClr val="black">
                    <a:tint val="75000"/>
                  </a:prstClr>
                </a:solidFill>
              </a:rPr>
              <a:pPr/>
              <a:t>12/16/2015</a:t>
            </a:fld>
            <a:endParaRPr lang="en-US" dirty="0">
              <a:solidFill>
                <a:prstClr val="black">
                  <a:tint val="75000"/>
                </a:prstClr>
              </a:solidFill>
            </a:endParaRPr>
          </a:p>
        </p:txBody>
      </p:sp>
      <p:sp>
        <p:nvSpPr>
          <p:cNvPr id="6" name="Zástupný symbol päty 5"/>
          <p:cNvSpPr>
            <a:spLocks noGrp="1"/>
          </p:cNvSpPr>
          <p:nvPr>
            <p:ph type="ftr" sz="quarter" idx="11"/>
          </p:nvPr>
        </p:nvSpPr>
        <p:spPr/>
        <p:txBody>
          <a:bodyPr/>
          <a:lstStyle/>
          <a:p>
            <a:endParaRPr lang="en-US" dirty="0">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44FD04BC-C575-44A6-9FDE-37A515F725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1974714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en-US"/>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7" name="Zástupný symbol dátumu 6"/>
          <p:cNvSpPr>
            <a:spLocks noGrp="1"/>
          </p:cNvSpPr>
          <p:nvPr>
            <p:ph type="dt" sz="half" idx="10"/>
          </p:nvPr>
        </p:nvSpPr>
        <p:spPr/>
        <p:txBody>
          <a:bodyPr/>
          <a:lstStyle/>
          <a:p>
            <a:fld id="{7A65A10D-701D-41C4-A4BD-19D6C047BB08}" type="datetimeFigureOut">
              <a:rPr lang="en-US" smtClean="0">
                <a:solidFill>
                  <a:prstClr val="black">
                    <a:tint val="75000"/>
                  </a:prstClr>
                </a:solidFill>
              </a:rPr>
              <a:pPr/>
              <a:t>12/16/2015</a:t>
            </a:fld>
            <a:endParaRPr lang="en-US" dirty="0">
              <a:solidFill>
                <a:prstClr val="black">
                  <a:tint val="75000"/>
                </a:prstClr>
              </a:solidFill>
            </a:endParaRPr>
          </a:p>
        </p:txBody>
      </p:sp>
      <p:sp>
        <p:nvSpPr>
          <p:cNvPr id="8" name="Zástupný symbol päty 7"/>
          <p:cNvSpPr>
            <a:spLocks noGrp="1"/>
          </p:cNvSpPr>
          <p:nvPr>
            <p:ph type="ftr" sz="quarter" idx="11"/>
          </p:nvPr>
        </p:nvSpPr>
        <p:spPr/>
        <p:txBody>
          <a:bodyPr/>
          <a:lstStyle/>
          <a:p>
            <a:endParaRPr lang="en-US" dirty="0">
              <a:solidFill>
                <a:prstClr val="black">
                  <a:tint val="75000"/>
                </a:prstClr>
              </a:solidFill>
            </a:endParaRPr>
          </a:p>
        </p:txBody>
      </p:sp>
      <p:sp>
        <p:nvSpPr>
          <p:cNvPr id="9" name="Zástupný symbol čísla snímky 8"/>
          <p:cNvSpPr>
            <a:spLocks noGrp="1"/>
          </p:cNvSpPr>
          <p:nvPr>
            <p:ph type="sldNum" sz="quarter" idx="12"/>
          </p:nvPr>
        </p:nvSpPr>
        <p:spPr/>
        <p:txBody>
          <a:bodyPr/>
          <a:lstStyle/>
          <a:p>
            <a:fld id="{44FD04BC-C575-44A6-9FDE-37A515F725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1121672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en-US"/>
          </a:p>
        </p:txBody>
      </p:sp>
      <p:sp>
        <p:nvSpPr>
          <p:cNvPr id="3" name="Zástupný symbol dátumu 2"/>
          <p:cNvSpPr>
            <a:spLocks noGrp="1"/>
          </p:cNvSpPr>
          <p:nvPr>
            <p:ph type="dt" sz="half" idx="10"/>
          </p:nvPr>
        </p:nvSpPr>
        <p:spPr/>
        <p:txBody>
          <a:bodyPr/>
          <a:lstStyle/>
          <a:p>
            <a:fld id="{7A65A10D-701D-41C4-A4BD-19D6C047BB08}" type="datetimeFigureOut">
              <a:rPr lang="en-US" smtClean="0">
                <a:solidFill>
                  <a:prstClr val="black">
                    <a:tint val="75000"/>
                  </a:prstClr>
                </a:solidFill>
              </a:rPr>
              <a:pPr/>
              <a:t>12/16/2015</a:t>
            </a:fld>
            <a:endParaRPr lang="en-US" dirty="0">
              <a:solidFill>
                <a:prstClr val="black">
                  <a:tint val="75000"/>
                </a:prstClr>
              </a:solidFill>
            </a:endParaRPr>
          </a:p>
        </p:txBody>
      </p:sp>
      <p:sp>
        <p:nvSpPr>
          <p:cNvPr id="4" name="Zástupný symbol päty 3"/>
          <p:cNvSpPr>
            <a:spLocks noGrp="1"/>
          </p:cNvSpPr>
          <p:nvPr>
            <p:ph type="ftr" sz="quarter" idx="11"/>
          </p:nvPr>
        </p:nvSpPr>
        <p:spPr/>
        <p:txBody>
          <a:bodyPr/>
          <a:lstStyle/>
          <a:p>
            <a:endParaRPr lang="en-US" dirty="0">
              <a:solidFill>
                <a:prstClr val="black">
                  <a:tint val="75000"/>
                </a:prstClr>
              </a:solidFill>
            </a:endParaRPr>
          </a:p>
        </p:txBody>
      </p:sp>
      <p:sp>
        <p:nvSpPr>
          <p:cNvPr id="5" name="Zástupný symbol čísla snímky 4"/>
          <p:cNvSpPr>
            <a:spLocks noGrp="1"/>
          </p:cNvSpPr>
          <p:nvPr>
            <p:ph type="sldNum" sz="quarter" idx="12"/>
          </p:nvPr>
        </p:nvSpPr>
        <p:spPr/>
        <p:txBody>
          <a:bodyPr/>
          <a:lstStyle/>
          <a:p>
            <a:fld id="{44FD04BC-C575-44A6-9FDE-37A515F725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7385692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7A65A10D-701D-41C4-A4BD-19D6C047BB08}" type="datetimeFigureOut">
              <a:rPr lang="en-US" smtClean="0">
                <a:solidFill>
                  <a:prstClr val="black">
                    <a:tint val="75000"/>
                  </a:prstClr>
                </a:solidFill>
              </a:rPr>
              <a:pPr/>
              <a:t>12/16/2015</a:t>
            </a:fld>
            <a:endParaRPr lang="en-US" dirty="0">
              <a:solidFill>
                <a:prstClr val="black">
                  <a:tint val="75000"/>
                </a:prstClr>
              </a:solidFill>
            </a:endParaRPr>
          </a:p>
        </p:txBody>
      </p:sp>
      <p:sp>
        <p:nvSpPr>
          <p:cNvPr id="3" name="Zástupný symbol päty 2"/>
          <p:cNvSpPr>
            <a:spLocks noGrp="1"/>
          </p:cNvSpPr>
          <p:nvPr>
            <p:ph type="ftr" sz="quarter" idx="11"/>
          </p:nvPr>
        </p:nvSpPr>
        <p:spPr/>
        <p:txBody>
          <a:bodyPr/>
          <a:lstStyle/>
          <a:p>
            <a:endParaRPr lang="en-US" dirty="0">
              <a:solidFill>
                <a:prstClr val="black">
                  <a:tint val="75000"/>
                </a:prstClr>
              </a:solidFill>
            </a:endParaRPr>
          </a:p>
        </p:txBody>
      </p:sp>
      <p:sp>
        <p:nvSpPr>
          <p:cNvPr id="4" name="Zástupný symbol čísla snímky 3"/>
          <p:cNvSpPr>
            <a:spLocks noGrp="1"/>
          </p:cNvSpPr>
          <p:nvPr>
            <p:ph type="sldNum" sz="quarter" idx="12"/>
          </p:nvPr>
        </p:nvSpPr>
        <p:spPr/>
        <p:txBody>
          <a:bodyPr/>
          <a:lstStyle/>
          <a:p>
            <a:fld id="{44FD04BC-C575-44A6-9FDE-37A515F725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4074609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en-US"/>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7A65A10D-701D-41C4-A4BD-19D6C047BB08}" type="datetimeFigureOut">
              <a:rPr lang="en-US" smtClean="0">
                <a:solidFill>
                  <a:prstClr val="black">
                    <a:tint val="75000"/>
                  </a:prstClr>
                </a:solidFill>
              </a:rPr>
              <a:pPr/>
              <a:t>12/16/2015</a:t>
            </a:fld>
            <a:endParaRPr lang="en-US" dirty="0">
              <a:solidFill>
                <a:prstClr val="black">
                  <a:tint val="75000"/>
                </a:prstClr>
              </a:solidFill>
            </a:endParaRPr>
          </a:p>
        </p:txBody>
      </p:sp>
      <p:sp>
        <p:nvSpPr>
          <p:cNvPr id="6" name="Zástupný symbol päty 5"/>
          <p:cNvSpPr>
            <a:spLocks noGrp="1"/>
          </p:cNvSpPr>
          <p:nvPr>
            <p:ph type="ftr" sz="quarter" idx="11"/>
          </p:nvPr>
        </p:nvSpPr>
        <p:spPr/>
        <p:txBody>
          <a:bodyPr/>
          <a:lstStyle/>
          <a:p>
            <a:endParaRPr lang="en-US" dirty="0">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44FD04BC-C575-44A6-9FDE-37A515F725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504787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33679507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en-US"/>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7A65A10D-701D-41C4-A4BD-19D6C047BB08}" type="datetimeFigureOut">
              <a:rPr lang="en-US" smtClean="0">
                <a:solidFill>
                  <a:prstClr val="black">
                    <a:tint val="75000"/>
                  </a:prstClr>
                </a:solidFill>
              </a:rPr>
              <a:pPr/>
              <a:t>12/16/2015</a:t>
            </a:fld>
            <a:endParaRPr lang="en-US" dirty="0">
              <a:solidFill>
                <a:prstClr val="black">
                  <a:tint val="75000"/>
                </a:prstClr>
              </a:solidFill>
            </a:endParaRPr>
          </a:p>
        </p:txBody>
      </p:sp>
      <p:sp>
        <p:nvSpPr>
          <p:cNvPr id="6" name="Zástupný symbol päty 5"/>
          <p:cNvSpPr>
            <a:spLocks noGrp="1"/>
          </p:cNvSpPr>
          <p:nvPr>
            <p:ph type="ftr" sz="quarter" idx="11"/>
          </p:nvPr>
        </p:nvSpPr>
        <p:spPr/>
        <p:txBody>
          <a:bodyPr/>
          <a:lstStyle/>
          <a:p>
            <a:endParaRPr lang="en-US" dirty="0">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44FD04BC-C575-44A6-9FDE-37A515F725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955245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en-US"/>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Zástupný symbol dátumu 3"/>
          <p:cNvSpPr>
            <a:spLocks noGrp="1"/>
          </p:cNvSpPr>
          <p:nvPr>
            <p:ph type="dt" sz="half" idx="10"/>
          </p:nvPr>
        </p:nvSpPr>
        <p:spPr/>
        <p:txBody>
          <a:bodyPr/>
          <a:lstStyle/>
          <a:p>
            <a:fld id="{7A65A10D-701D-41C4-A4BD-19D6C047BB08}" type="datetimeFigureOut">
              <a:rPr lang="en-US" smtClean="0">
                <a:solidFill>
                  <a:prstClr val="black">
                    <a:tint val="75000"/>
                  </a:prstClr>
                </a:solidFill>
              </a:rPr>
              <a:pPr/>
              <a:t>12/16/2015</a:t>
            </a:fld>
            <a:endParaRPr lang="en-US" dirty="0">
              <a:solidFill>
                <a:prstClr val="black">
                  <a:tint val="75000"/>
                </a:prstClr>
              </a:solidFill>
            </a:endParaRPr>
          </a:p>
        </p:txBody>
      </p:sp>
      <p:sp>
        <p:nvSpPr>
          <p:cNvPr id="5" name="Zástupný symbol päty 4"/>
          <p:cNvSpPr>
            <a:spLocks noGrp="1"/>
          </p:cNvSpPr>
          <p:nvPr>
            <p:ph type="ftr" sz="quarter" idx="11"/>
          </p:nvPr>
        </p:nvSpPr>
        <p:spPr/>
        <p:txBody>
          <a:bodyPr/>
          <a:lstStyle/>
          <a:p>
            <a:endParaRPr lang="en-US" dirty="0">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44FD04BC-C575-44A6-9FDE-37A515F725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7805840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en-US"/>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Zástupný symbol dátumu 3"/>
          <p:cNvSpPr>
            <a:spLocks noGrp="1"/>
          </p:cNvSpPr>
          <p:nvPr>
            <p:ph type="dt" sz="half" idx="10"/>
          </p:nvPr>
        </p:nvSpPr>
        <p:spPr/>
        <p:txBody>
          <a:bodyPr/>
          <a:lstStyle/>
          <a:p>
            <a:fld id="{7A65A10D-701D-41C4-A4BD-19D6C047BB08}" type="datetimeFigureOut">
              <a:rPr lang="en-US" smtClean="0">
                <a:solidFill>
                  <a:prstClr val="black">
                    <a:tint val="75000"/>
                  </a:prstClr>
                </a:solidFill>
              </a:rPr>
              <a:pPr/>
              <a:t>12/16/2015</a:t>
            </a:fld>
            <a:endParaRPr lang="en-US" dirty="0">
              <a:solidFill>
                <a:prstClr val="black">
                  <a:tint val="75000"/>
                </a:prstClr>
              </a:solidFill>
            </a:endParaRPr>
          </a:p>
        </p:txBody>
      </p:sp>
      <p:sp>
        <p:nvSpPr>
          <p:cNvPr id="5" name="Zástupný symbol päty 4"/>
          <p:cNvSpPr>
            <a:spLocks noGrp="1"/>
          </p:cNvSpPr>
          <p:nvPr>
            <p:ph type="ftr" sz="quarter" idx="11"/>
          </p:nvPr>
        </p:nvSpPr>
        <p:spPr/>
        <p:txBody>
          <a:bodyPr/>
          <a:lstStyle/>
          <a:p>
            <a:endParaRPr lang="en-US" dirty="0">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44FD04BC-C575-44A6-9FDE-37A515F725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13203112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3B146503-6FFD-4070-9A75-01251838ED5E}"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6AAAFEE1-7B15-490C-9A93-5419DF30E3F5}"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882145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3B146503-6FFD-4070-9A75-01251838ED5E}"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6AAAFEE1-7B15-490C-9A93-5419DF30E3F5}"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4934934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3B146503-6FFD-4070-9A75-01251838ED5E}"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6AAAFEE1-7B15-490C-9A93-5419DF30E3F5}"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4551830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838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6172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3B146503-6FFD-4070-9A75-01251838ED5E}"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Zástupný symbol päty 5"/>
          <p:cNvSpPr>
            <a:spLocks noGrp="1"/>
          </p:cNvSpPr>
          <p:nvPr>
            <p:ph type="ftr" sz="quarter" idx="11"/>
          </p:nvPr>
        </p:nvSpPr>
        <p:spPr/>
        <p:txBody>
          <a:bodyPr/>
          <a:lstStyle/>
          <a:p>
            <a:endParaRPr lang="sk-SK">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6AAAFEE1-7B15-490C-9A93-5419DF30E3F5}"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5176406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3B146503-6FFD-4070-9A75-01251838ED5E}" type="datetimeFigureOut">
              <a:rPr lang="sk-SK" smtClean="0">
                <a:solidFill>
                  <a:prstClr val="black">
                    <a:tint val="75000"/>
                  </a:prstClr>
                </a:solidFill>
              </a:rPr>
              <a:pPr/>
              <a:t>16. 12. 2015</a:t>
            </a:fld>
            <a:endParaRPr lang="sk-SK">
              <a:solidFill>
                <a:prstClr val="black">
                  <a:tint val="75000"/>
                </a:prstClr>
              </a:solidFill>
            </a:endParaRPr>
          </a:p>
        </p:txBody>
      </p:sp>
      <p:sp>
        <p:nvSpPr>
          <p:cNvPr id="8" name="Zástupný symbol päty 7"/>
          <p:cNvSpPr>
            <a:spLocks noGrp="1"/>
          </p:cNvSpPr>
          <p:nvPr>
            <p:ph type="ftr" sz="quarter" idx="11"/>
          </p:nvPr>
        </p:nvSpPr>
        <p:spPr/>
        <p:txBody>
          <a:bodyPr/>
          <a:lstStyle/>
          <a:p>
            <a:endParaRPr lang="sk-SK">
              <a:solidFill>
                <a:prstClr val="black">
                  <a:tint val="75000"/>
                </a:prstClr>
              </a:solidFill>
            </a:endParaRPr>
          </a:p>
        </p:txBody>
      </p:sp>
      <p:sp>
        <p:nvSpPr>
          <p:cNvPr id="9" name="Zástupný symbol čísla snímky 8"/>
          <p:cNvSpPr>
            <a:spLocks noGrp="1"/>
          </p:cNvSpPr>
          <p:nvPr>
            <p:ph type="sldNum" sz="quarter" idx="12"/>
          </p:nvPr>
        </p:nvSpPr>
        <p:spPr/>
        <p:txBody>
          <a:bodyPr/>
          <a:lstStyle/>
          <a:p>
            <a:fld id="{6AAAFEE1-7B15-490C-9A93-5419DF30E3F5}"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5043594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3B146503-6FFD-4070-9A75-01251838ED5E}" type="datetimeFigureOut">
              <a:rPr lang="sk-SK" smtClean="0">
                <a:solidFill>
                  <a:prstClr val="black">
                    <a:tint val="75000"/>
                  </a:prstClr>
                </a:solidFill>
              </a:rPr>
              <a:pPr/>
              <a:t>16. 12. 2015</a:t>
            </a:fld>
            <a:endParaRPr lang="sk-SK">
              <a:solidFill>
                <a:prstClr val="black">
                  <a:tint val="75000"/>
                </a:prstClr>
              </a:solidFill>
            </a:endParaRPr>
          </a:p>
        </p:txBody>
      </p:sp>
      <p:sp>
        <p:nvSpPr>
          <p:cNvPr id="4" name="Zástupný symbol päty 3"/>
          <p:cNvSpPr>
            <a:spLocks noGrp="1"/>
          </p:cNvSpPr>
          <p:nvPr>
            <p:ph type="ftr" sz="quarter" idx="11"/>
          </p:nvPr>
        </p:nvSpPr>
        <p:spPr/>
        <p:txBody>
          <a:bodyPr/>
          <a:lstStyle/>
          <a:p>
            <a:endParaRPr lang="sk-SK">
              <a:solidFill>
                <a:prstClr val="black">
                  <a:tint val="75000"/>
                </a:prstClr>
              </a:solidFill>
            </a:endParaRPr>
          </a:p>
        </p:txBody>
      </p:sp>
      <p:sp>
        <p:nvSpPr>
          <p:cNvPr id="5" name="Zástupný symbol čísla snímky 4"/>
          <p:cNvSpPr>
            <a:spLocks noGrp="1"/>
          </p:cNvSpPr>
          <p:nvPr>
            <p:ph type="sldNum" sz="quarter" idx="12"/>
          </p:nvPr>
        </p:nvSpPr>
        <p:spPr/>
        <p:txBody>
          <a:bodyPr/>
          <a:lstStyle/>
          <a:p>
            <a:fld id="{6AAAFEE1-7B15-490C-9A93-5419DF30E3F5}"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2222535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3B146503-6FFD-4070-9A75-01251838ED5E}" type="datetimeFigureOut">
              <a:rPr lang="sk-SK" smtClean="0">
                <a:solidFill>
                  <a:prstClr val="black">
                    <a:tint val="75000"/>
                  </a:prstClr>
                </a:solidFill>
              </a:rPr>
              <a:pPr/>
              <a:t>16. 12. 2015</a:t>
            </a:fld>
            <a:endParaRPr lang="sk-SK">
              <a:solidFill>
                <a:prstClr val="black">
                  <a:tint val="75000"/>
                </a:prstClr>
              </a:solidFill>
            </a:endParaRPr>
          </a:p>
        </p:txBody>
      </p:sp>
      <p:sp>
        <p:nvSpPr>
          <p:cNvPr id="3" name="Zástupný symbol päty 2"/>
          <p:cNvSpPr>
            <a:spLocks noGrp="1"/>
          </p:cNvSpPr>
          <p:nvPr>
            <p:ph type="ftr" sz="quarter" idx="11"/>
          </p:nvPr>
        </p:nvSpPr>
        <p:spPr/>
        <p:txBody>
          <a:bodyPr/>
          <a:lstStyle/>
          <a:p>
            <a:endParaRPr lang="sk-SK">
              <a:solidFill>
                <a:prstClr val="black">
                  <a:tint val="75000"/>
                </a:prstClr>
              </a:solidFill>
            </a:endParaRPr>
          </a:p>
        </p:txBody>
      </p:sp>
      <p:sp>
        <p:nvSpPr>
          <p:cNvPr id="4" name="Zástupný symbol čísla snímky 3"/>
          <p:cNvSpPr>
            <a:spLocks noGrp="1"/>
          </p:cNvSpPr>
          <p:nvPr>
            <p:ph type="sldNum" sz="quarter" idx="12"/>
          </p:nvPr>
        </p:nvSpPr>
        <p:spPr/>
        <p:txBody>
          <a:bodyPr/>
          <a:lstStyle/>
          <a:p>
            <a:fld id="{6AAAFEE1-7B15-490C-9A93-5419DF30E3F5}"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559103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hu-HU" smtClean="0"/>
              <a:t>Mintacím szerkesztése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32757707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3B146503-6FFD-4070-9A75-01251838ED5E}"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Zástupný symbol päty 5"/>
          <p:cNvSpPr>
            <a:spLocks noGrp="1"/>
          </p:cNvSpPr>
          <p:nvPr>
            <p:ph type="ftr" sz="quarter" idx="11"/>
          </p:nvPr>
        </p:nvSpPr>
        <p:spPr/>
        <p:txBody>
          <a:bodyPr/>
          <a:lstStyle/>
          <a:p>
            <a:endParaRPr lang="sk-SK">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6AAAFEE1-7B15-490C-9A93-5419DF30E3F5}"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9040828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3B146503-6FFD-4070-9A75-01251838ED5E}" type="datetimeFigureOut">
              <a:rPr lang="sk-SK" smtClean="0">
                <a:solidFill>
                  <a:prstClr val="black">
                    <a:tint val="75000"/>
                  </a:prstClr>
                </a:solidFill>
              </a:rPr>
              <a:pPr/>
              <a:t>16. 12. 2015</a:t>
            </a:fld>
            <a:endParaRPr lang="sk-SK">
              <a:solidFill>
                <a:prstClr val="black">
                  <a:tint val="75000"/>
                </a:prstClr>
              </a:solidFill>
            </a:endParaRPr>
          </a:p>
        </p:txBody>
      </p:sp>
      <p:sp>
        <p:nvSpPr>
          <p:cNvPr id="6" name="Zástupný symbol päty 5"/>
          <p:cNvSpPr>
            <a:spLocks noGrp="1"/>
          </p:cNvSpPr>
          <p:nvPr>
            <p:ph type="ftr" sz="quarter" idx="11"/>
          </p:nvPr>
        </p:nvSpPr>
        <p:spPr/>
        <p:txBody>
          <a:bodyPr/>
          <a:lstStyle/>
          <a:p>
            <a:endParaRPr lang="sk-SK">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6AAAFEE1-7B15-490C-9A93-5419DF30E3F5}"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33170815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3B146503-6FFD-4070-9A75-01251838ED5E}"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6AAAFEE1-7B15-490C-9A93-5419DF30E3F5}"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8722972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3B146503-6FFD-4070-9A75-01251838ED5E}"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11"/>
          </p:nvPr>
        </p:nvSpPr>
        <p:spPr/>
        <p:txBody>
          <a:bodyPr/>
          <a:lstStyle/>
          <a:p>
            <a:endParaRPr lang="sk-SK">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6AAAFEE1-7B15-490C-9A93-5419DF30E3F5}"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9921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hu-HU" smtClean="0"/>
              <a:t>Mintacím szerkesztése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BD7048AB-63E0-42D1-AE48-B79A5EAD9335}" type="datetimeFigureOut">
              <a:rPr lang="sk-SK" smtClean="0"/>
              <a:pPr/>
              <a:t>16. 12. 2015</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1318901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D7048AB-63E0-42D1-AE48-B79A5EAD9335}" type="datetimeFigureOut">
              <a:rPr lang="sk-SK" smtClean="0"/>
              <a:pPr/>
              <a:t>16. 12. 2015</a:t>
            </a:fld>
            <a:endParaRPr lang="sk-SK"/>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sk-SK"/>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B6E3940-8C2E-4BFE-9C4E-296577A3E0C1}" type="slidenum">
              <a:rPr lang="sk-SK" smtClean="0"/>
              <a:pPr/>
              <a:t>‹#›</a:t>
            </a:fld>
            <a:endParaRPr lang="sk-SK"/>
          </a:p>
        </p:txBody>
      </p:sp>
    </p:spTree>
    <p:extLst>
      <p:ext uri="{BB962C8B-B14F-4D97-AF65-F5344CB8AC3E}">
        <p14:creationId xmlns="" xmlns:p14="http://schemas.microsoft.com/office/powerpoint/2010/main" val="180573559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CEE1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solidFill>
                <a:prstClr val="black">
                  <a:tint val="75000"/>
                </a:prstClr>
              </a:solidFill>
            </a:endParaRPr>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7312805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7000">
              <a:srgbClr val="CEE1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761C0-C05C-49BD-BF8B-AEED70A93F73}"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solidFill>
                <a:prstClr val="black">
                  <a:tint val="75000"/>
                </a:prstClr>
              </a:solidFill>
            </a:endParaRPr>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DF326-23FF-4F55-9D5F-BEDEB4852E64}"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95875889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hu-HU" smtClean="0"/>
              <a:t>Mintacím szerkesztése</a:t>
            </a:r>
            <a:endParaRPr lang="sk-SK"/>
          </a:p>
        </p:txBody>
      </p:sp>
      <p:sp>
        <p:nvSpPr>
          <p:cNvPr id="3" name="Szöveg hely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4" name="Dátum hely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Élőláb hely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solidFill>
                <a:prstClr val="black">
                  <a:tint val="75000"/>
                </a:prstClr>
              </a:solidFill>
            </a:endParaRPr>
          </a:p>
        </p:txBody>
      </p:sp>
      <p:sp>
        <p:nvSpPr>
          <p:cNvPr id="6" name="Dia számának hely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1994693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hu-HU" smtClean="0"/>
              <a:t>Mintacím szerkesztése</a:t>
            </a:r>
            <a:endParaRPr lang="sk-SK"/>
          </a:p>
        </p:txBody>
      </p:sp>
      <p:sp>
        <p:nvSpPr>
          <p:cNvPr id="3" name="Szöveg hely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sk-SK"/>
          </a:p>
        </p:txBody>
      </p:sp>
      <p:sp>
        <p:nvSpPr>
          <p:cNvPr id="4" name="Dátum hely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8FB61-1D2C-4197-AAEC-846654CAF4AD}"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Élőláb hely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solidFill>
                <a:prstClr val="black">
                  <a:tint val="75000"/>
                </a:prstClr>
              </a:solidFill>
            </a:endParaRPr>
          </a:p>
        </p:txBody>
      </p:sp>
      <p:sp>
        <p:nvSpPr>
          <p:cNvPr id="6" name="Dia számának hely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B7DF3-2EDF-4EB9-8390-89906DEB18C2}"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23840180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en-US"/>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65A10D-701D-41C4-A4BD-19D6C047BB08}" type="datetimeFigureOut">
              <a:rPr lang="en-US" smtClean="0">
                <a:solidFill>
                  <a:prstClr val="black">
                    <a:tint val="75000"/>
                  </a:prstClr>
                </a:solidFill>
              </a:rPr>
              <a:pPr/>
              <a:t>12/16/2015</a:t>
            </a:fld>
            <a:endParaRPr lang="en-US" dirty="0">
              <a:solidFill>
                <a:prstClr val="black">
                  <a:tint val="75000"/>
                </a:prstClr>
              </a:solidFill>
            </a:endParaRPr>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D04BC-C575-44A6-9FDE-37A515F725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val="280800726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46503-6FFD-4070-9A75-01251838ED5E}" type="datetimeFigureOut">
              <a:rPr lang="sk-SK" smtClean="0">
                <a:solidFill>
                  <a:prstClr val="black">
                    <a:tint val="75000"/>
                  </a:prstClr>
                </a:solidFill>
              </a:rPr>
              <a:pPr/>
              <a:t>16. 12. 2015</a:t>
            </a:fld>
            <a:endParaRPr lang="sk-SK">
              <a:solidFill>
                <a:prstClr val="black">
                  <a:tint val="75000"/>
                </a:prstClr>
              </a:solidFill>
            </a:endParaRPr>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solidFill>
                <a:prstClr val="black">
                  <a:tint val="75000"/>
                </a:prstClr>
              </a:solidFill>
            </a:endParaRPr>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AFEE1-7B15-490C-9A93-5419DF30E3F5}" type="slidenum">
              <a:rPr lang="sk-SK" smtClean="0">
                <a:solidFill>
                  <a:prstClr val="black">
                    <a:tint val="75000"/>
                  </a:prstClr>
                </a:solidFill>
              </a:rPr>
              <a:pPr/>
              <a:t>‹#›</a:t>
            </a:fld>
            <a:endParaRPr lang="sk-SK">
              <a:solidFill>
                <a:prstClr val="black">
                  <a:tint val="75000"/>
                </a:prstClr>
              </a:solidFill>
            </a:endParaRPr>
          </a:p>
        </p:txBody>
      </p:sp>
    </p:spTree>
    <p:extLst>
      <p:ext uri="{BB962C8B-B14F-4D97-AF65-F5344CB8AC3E}">
        <p14:creationId xmlns="" xmlns:p14="http://schemas.microsoft.com/office/powerpoint/2010/main" val="245771543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3.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6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4.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30.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1500">
              <a:srgbClr val="7979DD"/>
            </a:gs>
            <a:gs pos="34000">
              <a:schemeClr val="tx1">
                <a:lumMod val="95000"/>
              </a:schemeClr>
            </a:gs>
            <a:gs pos="0">
              <a:schemeClr val="tx1">
                <a:lumMod val="95000"/>
              </a:schemeClr>
            </a:gs>
            <a:gs pos="100000">
              <a:schemeClr val="accent1">
                <a:lumMod val="45000"/>
                <a:lumOff val="55000"/>
              </a:schemeClr>
            </a:gs>
            <a:gs pos="100000">
              <a:srgbClr val="FF4343"/>
            </a:gs>
            <a:gs pos="90000">
              <a:srgbClr val="FF3333"/>
            </a:gs>
          </a:gsLst>
          <a:lin ang="5400000" scaled="1"/>
        </a:gra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smtClean="0">
                <a:solidFill>
                  <a:schemeClr val="tx1"/>
                </a:solidFill>
              </a:rPr>
              <a:t>You</a:t>
            </a:r>
            <a:r>
              <a:rPr lang="hu-HU" dirty="0" smtClean="0">
                <a:solidFill>
                  <a:schemeClr val="tx1"/>
                </a:solidFill>
              </a:rPr>
              <a:t> </a:t>
            </a:r>
            <a:r>
              <a:rPr lang="hu-HU" dirty="0" err="1" smtClean="0">
                <a:solidFill>
                  <a:schemeClr val="tx1"/>
                </a:solidFill>
              </a:rPr>
              <a:t>do</a:t>
            </a:r>
            <a:r>
              <a:rPr lang="hu-HU" dirty="0" smtClean="0">
                <a:solidFill>
                  <a:schemeClr val="tx1"/>
                </a:solidFill>
              </a:rPr>
              <a:t> </a:t>
            </a:r>
            <a:r>
              <a:rPr lang="hu-HU" dirty="0" err="1" smtClean="0">
                <a:solidFill>
                  <a:schemeClr val="tx1"/>
                </a:solidFill>
              </a:rPr>
              <a:t>not</a:t>
            </a:r>
            <a:r>
              <a:rPr lang="hu-HU" dirty="0" smtClean="0">
                <a:solidFill>
                  <a:schemeClr val="tx1"/>
                </a:solidFill>
              </a:rPr>
              <a:t> </a:t>
            </a:r>
            <a:r>
              <a:rPr lang="hu-HU" dirty="0" err="1" smtClean="0">
                <a:solidFill>
                  <a:schemeClr val="tx1"/>
                </a:solidFill>
              </a:rPr>
              <a:t>know</a:t>
            </a:r>
            <a:r>
              <a:rPr lang="hu-HU" dirty="0" smtClean="0">
                <a:solidFill>
                  <a:schemeClr val="tx1"/>
                </a:solidFill>
              </a:rPr>
              <a:t> </a:t>
            </a:r>
            <a:r>
              <a:rPr lang="hu-HU" dirty="0" err="1" smtClean="0">
                <a:solidFill>
                  <a:schemeClr val="tx1"/>
                </a:solidFill>
              </a:rPr>
              <a:t>where</a:t>
            </a:r>
            <a:r>
              <a:rPr lang="hu-HU" dirty="0" smtClean="0">
                <a:solidFill>
                  <a:schemeClr val="tx1"/>
                </a:solidFill>
              </a:rPr>
              <a:t> </a:t>
            </a:r>
            <a:r>
              <a:rPr lang="hu-HU" dirty="0" err="1" smtClean="0">
                <a:solidFill>
                  <a:schemeClr val="tx1"/>
                </a:solidFill>
              </a:rPr>
              <a:t>to</a:t>
            </a:r>
            <a:r>
              <a:rPr lang="hu-HU" dirty="0" smtClean="0">
                <a:solidFill>
                  <a:schemeClr val="tx1"/>
                </a:solidFill>
              </a:rPr>
              <a:t> go </a:t>
            </a:r>
            <a:r>
              <a:rPr lang="hu-HU" dirty="0" err="1" smtClean="0">
                <a:solidFill>
                  <a:schemeClr val="tx1"/>
                </a:solidFill>
              </a:rPr>
              <a:t>on</a:t>
            </a:r>
            <a:r>
              <a:rPr lang="hu-HU" dirty="0" smtClean="0">
                <a:solidFill>
                  <a:schemeClr val="tx1"/>
                </a:solidFill>
              </a:rPr>
              <a:t> </a:t>
            </a:r>
            <a:r>
              <a:rPr lang="hu-HU" dirty="0" err="1" smtClean="0">
                <a:solidFill>
                  <a:schemeClr val="tx1"/>
                </a:solidFill>
              </a:rPr>
              <a:t>holiday</a:t>
            </a:r>
            <a:r>
              <a:rPr lang="hu-HU" dirty="0" smtClean="0">
                <a:solidFill>
                  <a:schemeClr val="tx1"/>
                </a:solidFill>
              </a:rPr>
              <a:t>? </a:t>
            </a:r>
            <a:r>
              <a:rPr lang="hu-HU" dirty="0" err="1" smtClean="0">
                <a:solidFill>
                  <a:schemeClr val="tx1"/>
                </a:solidFill>
              </a:rPr>
              <a:t>Try</a:t>
            </a:r>
            <a:r>
              <a:rPr lang="hu-HU" dirty="0" smtClean="0">
                <a:solidFill>
                  <a:schemeClr val="tx1"/>
                </a:solidFill>
              </a:rPr>
              <a:t> </a:t>
            </a:r>
            <a:r>
              <a:rPr lang="hu-HU" dirty="0" err="1" smtClean="0">
                <a:solidFill>
                  <a:schemeClr val="tx1"/>
                </a:solidFill>
              </a:rPr>
              <a:t>to</a:t>
            </a:r>
            <a:r>
              <a:rPr lang="hu-HU" dirty="0" smtClean="0">
                <a:solidFill>
                  <a:schemeClr val="tx1"/>
                </a:solidFill>
              </a:rPr>
              <a:t> </a:t>
            </a:r>
            <a:r>
              <a:rPr lang="hu-HU" dirty="0" err="1" smtClean="0">
                <a:solidFill>
                  <a:schemeClr val="tx1"/>
                </a:solidFill>
              </a:rPr>
              <a:t>visit</a:t>
            </a:r>
            <a:endParaRPr lang="sk-SK" dirty="0">
              <a:solidFill>
                <a:schemeClr val="tx1"/>
              </a:solidFill>
            </a:endParaRPr>
          </a:p>
        </p:txBody>
      </p:sp>
    </p:spTree>
    <p:extLst>
      <p:ext uri="{BB962C8B-B14F-4D97-AF65-F5344CB8AC3E}">
        <p14:creationId xmlns="" xmlns:p14="http://schemas.microsoft.com/office/powerpoint/2010/main" val="50318520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1000" b="-54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2133600" y="0"/>
            <a:ext cx="10972800" cy="1143000"/>
          </a:xfrm>
        </p:spPr>
        <p:txBody>
          <a:bodyPr/>
          <a:lstStyle/>
          <a:p>
            <a:r>
              <a:rPr lang="hu-HU" dirty="0" err="1" smtClean="0">
                <a:latin typeface="AR BERKLEY" panose="02000000000000000000" pitchFamily="2" charset="0"/>
              </a:rPr>
              <a:t>Ruins</a:t>
            </a:r>
            <a:r>
              <a:rPr lang="hu-HU" dirty="0" smtClean="0">
                <a:latin typeface="AR BERKLEY" panose="02000000000000000000" pitchFamily="2" charset="0"/>
              </a:rPr>
              <a:t> of </a:t>
            </a:r>
            <a:r>
              <a:rPr lang="hu-HU" dirty="0" err="1" smtClean="0">
                <a:latin typeface="AR BERKLEY" panose="02000000000000000000" pitchFamily="2" charset="0"/>
              </a:rPr>
              <a:t>Spis</a:t>
            </a:r>
            <a:r>
              <a:rPr lang="hu-HU" dirty="0" smtClean="0">
                <a:latin typeface="AR BERKLEY" panose="02000000000000000000" pitchFamily="2" charset="0"/>
              </a:rPr>
              <a:t> </a:t>
            </a:r>
            <a:r>
              <a:rPr lang="hu-HU" dirty="0" err="1" smtClean="0">
                <a:latin typeface="AR BERKLEY" panose="02000000000000000000" pitchFamily="2" charset="0"/>
              </a:rPr>
              <a:t>castle</a:t>
            </a:r>
            <a:endParaRPr lang="sk-SK" dirty="0">
              <a:latin typeface="AR BERKLEY" panose="02000000000000000000" pitchFamily="2" charset="0"/>
            </a:endParaRPr>
          </a:p>
        </p:txBody>
      </p:sp>
      <p:sp>
        <p:nvSpPr>
          <p:cNvPr id="3" name="Tartalom helye 2"/>
          <p:cNvSpPr>
            <a:spLocks noGrp="1"/>
          </p:cNvSpPr>
          <p:nvPr>
            <p:ph idx="1"/>
          </p:nvPr>
        </p:nvSpPr>
        <p:spPr>
          <a:xfrm>
            <a:off x="0" y="2790372"/>
            <a:ext cx="10972800" cy="4525963"/>
          </a:xfrm>
        </p:spPr>
        <p:txBody>
          <a:bodyPr/>
          <a:lstStyle/>
          <a:p>
            <a:r>
              <a:rPr lang="hu-HU" sz="2800" dirty="0">
                <a:solidFill>
                  <a:schemeClr val="tx1">
                    <a:lumMod val="95000"/>
                    <a:lumOff val="5000"/>
                  </a:schemeClr>
                </a:solidFill>
                <a:latin typeface="AR CENA" panose="02000000000000000000" pitchFamily="2" charset="0"/>
              </a:rPr>
              <a:t>The </a:t>
            </a:r>
            <a:r>
              <a:rPr lang="hu-HU" sz="2800" dirty="0" err="1">
                <a:solidFill>
                  <a:schemeClr val="tx1">
                    <a:lumMod val="95000"/>
                    <a:lumOff val="5000"/>
                  </a:schemeClr>
                </a:solidFill>
                <a:latin typeface="AR CENA" panose="02000000000000000000" pitchFamily="2" charset="0"/>
              </a:rPr>
              <a:t>largest</a:t>
            </a:r>
            <a:r>
              <a:rPr lang="hu-HU" sz="2800" dirty="0">
                <a:solidFill>
                  <a:schemeClr val="tx1">
                    <a:lumMod val="95000"/>
                    <a:lumOff val="5000"/>
                  </a:schemeClr>
                </a:solidFill>
                <a:latin typeface="AR CENA" panose="02000000000000000000" pitchFamily="2" charset="0"/>
              </a:rPr>
              <a:t> </a:t>
            </a:r>
            <a:r>
              <a:rPr lang="hu-HU" sz="2800" dirty="0" err="1" smtClean="0">
                <a:solidFill>
                  <a:schemeClr val="tx1">
                    <a:lumMod val="95000"/>
                    <a:lumOff val="5000"/>
                  </a:schemeClr>
                </a:solidFill>
                <a:latin typeface="AR CENA" panose="02000000000000000000" pitchFamily="2" charset="0"/>
              </a:rPr>
              <a:t>castle</a:t>
            </a:r>
            <a:r>
              <a:rPr lang="hu-HU" sz="2800" dirty="0" smtClean="0">
                <a:solidFill>
                  <a:schemeClr val="tx1">
                    <a:lumMod val="95000"/>
                    <a:lumOff val="5000"/>
                  </a:schemeClr>
                </a:solidFill>
                <a:latin typeface="AR CENA" panose="02000000000000000000" pitchFamily="2" charset="0"/>
              </a:rPr>
              <a:t> in </a:t>
            </a:r>
          </a:p>
          <a:p>
            <a:pPr marL="0" indent="0">
              <a:buNone/>
            </a:pPr>
            <a:r>
              <a:rPr lang="hu-HU" sz="2800" dirty="0" err="1" smtClean="0">
                <a:solidFill>
                  <a:schemeClr val="tx1">
                    <a:lumMod val="95000"/>
                    <a:lumOff val="5000"/>
                  </a:schemeClr>
                </a:solidFill>
                <a:latin typeface="AR CENA" panose="02000000000000000000" pitchFamily="2" charset="0"/>
              </a:rPr>
              <a:t>Central</a:t>
            </a:r>
            <a:r>
              <a:rPr lang="hu-HU" sz="2800" dirty="0" smtClean="0">
                <a:solidFill>
                  <a:schemeClr val="tx1">
                    <a:lumMod val="95000"/>
                    <a:lumOff val="5000"/>
                  </a:schemeClr>
                </a:solidFill>
                <a:latin typeface="AR CENA" panose="02000000000000000000" pitchFamily="2" charset="0"/>
              </a:rPr>
              <a:t> </a:t>
            </a:r>
            <a:r>
              <a:rPr lang="hu-HU" sz="2800" dirty="0">
                <a:solidFill>
                  <a:schemeClr val="tx1">
                    <a:lumMod val="95000"/>
                    <a:lumOff val="5000"/>
                  </a:schemeClr>
                </a:solidFill>
                <a:latin typeface="AR CENA" panose="02000000000000000000" pitchFamily="2" charset="0"/>
              </a:rPr>
              <a:t>Europe</a:t>
            </a:r>
            <a:r>
              <a:rPr lang="sk-SK" sz="2800" dirty="0" smtClean="0">
                <a:solidFill>
                  <a:schemeClr val="tx1">
                    <a:lumMod val="95000"/>
                    <a:lumOff val="5000"/>
                  </a:schemeClr>
                </a:solidFill>
                <a:latin typeface="AR CENA" panose="02000000000000000000" pitchFamily="2" charset="0"/>
              </a:rPr>
              <a:t>(41 426</a:t>
            </a:r>
            <a:r>
              <a:rPr lang="hu-HU" sz="2800" b="1" dirty="0" smtClean="0"/>
              <a:t>km</a:t>
            </a:r>
            <a:r>
              <a:rPr lang="hu-HU" sz="2800" b="1" baseline="30000" dirty="0" smtClean="0"/>
              <a:t>2</a:t>
            </a:r>
            <a:r>
              <a:rPr lang="sk-SK" sz="2800" dirty="0" smtClean="0">
                <a:solidFill>
                  <a:schemeClr val="tx1">
                    <a:lumMod val="95000"/>
                    <a:lumOff val="5000"/>
                  </a:schemeClr>
                </a:solidFill>
                <a:latin typeface="AR CENA" panose="02000000000000000000" pitchFamily="2" charset="0"/>
              </a:rPr>
              <a:t>)</a:t>
            </a:r>
            <a:endParaRPr lang="sk-SK" sz="2800" dirty="0">
              <a:solidFill>
                <a:schemeClr val="tx1">
                  <a:lumMod val="95000"/>
                  <a:lumOff val="5000"/>
                </a:schemeClr>
              </a:solidFill>
              <a:latin typeface="AR CENA" panose="02000000000000000000" pitchFamily="2" charset="0"/>
            </a:endParaRPr>
          </a:p>
          <a:p>
            <a:r>
              <a:rPr lang="sk-SK" sz="2800" dirty="0">
                <a:solidFill>
                  <a:schemeClr val="tx1">
                    <a:lumMod val="95000"/>
                    <a:lumOff val="5000"/>
                  </a:schemeClr>
                </a:solidFill>
                <a:latin typeface="AR CENA" panose="02000000000000000000" pitchFamily="2" charset="0"/>
              </a:rPr>
              <a:t>Included in the UNESCO list </a:t>
            </a:r>
            <a:endParaRPr lang="sk-SK" sz="2800" dirty="0" smtClean="0">
              <a:solidFill>
                <a:schemeClr val="tx1">
                  <a:lumMod val="95000"/>
                  <a:lumOff val="5000"/>
                </a:schemeClr>
              </a:solidFill>
              <a:latin typeface="AR CENA" panose="02000000000000000000" pitchFamily="2" charset="0"/>
            </a:endParaRPr>
          </a:p>
          <a:p>
            <a:pPr marL="0" indent="0">
              <a:buNone/>
            </a:pPr>
            <a:r>
              <a:rPr lang="sk-SK" sz="2800" dirty="0" smtClean="0">
                <a:solidFill>
                  <a:schemeClr val="tx1">
                    <a:lumMod val="95000"/>
                    <a:lumOff val="5000"/>
                  </a:schemeClr>
                </a:solidFill>
                <a:latin typeface="AR CENA" panose="02000000000000000000" pitchFamily="2" charset="0"/>
              </a:rPr>
              <a:t>of </a:t>
            </a:r>
            <a:r>
              <a:rPr lang="sk-SK" sz="2800" dirty="0">
                <a:solidFill>
                  <a:schemeClr val="tx1">
                    <a:lumMod val="95000"/>
                    <a:lumOff val="5000"/>
                  </a:schemeClr>
                </a:solidFill>
                <a:latin typeface="AR CENA" panose="02000000000000000000" pitchFamily="2" charset="0"/>
              </a:rPr>
              <a:t>world heritages sites</a:t>
            </a:r>
            <a:endParaRPr lang="hu-HU" sz="2800" dirty="0">
              <a:solidFill>
                <a:schemeClr val="tx1">
                  <a:lumMod val="95000"/>
                  <a:lumOff val="5000"/>
                </a:schemeClr>
              </a:solidFill>
              <a:latin typeface="AR CENA" panose="02000000000000000000" pitchFamily="2" charset="0"/>
            </a:endParaRPr>
          </a:p>
          <a:p>
            <a:endParaRPr lang="sk-SK" dirty="0"/>
          </a:p>
        </p:txBody>
      </p:sp>
    </p:spTree>
    <p:extLst>
      <p:ext uri="{BB962C8B-B14F-4D97-AF65-F5344CB8AC3E}">
        <p14:creationId xmlns="" xmlns:p14="http://schemas.microsoft.com/office/powerpoint/2010/main" val="3453274400"/>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endParaRPr lang="en-US" sz="4400" b="1" dirty="0">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1"/>
          </p:nvPr>
        </p:nvSpPr>
        <p:spPr/>
        <p:txBody>
          <a:bodyPr/>
          <a:lstStyle/>
          <a:p>
            <a:endParaRPr lang="en-US" b="1" dirty="0">
              <a:latin typeface="Times New Roman" panose="02020603050405020304" pitchFamily="18" charset="0"/>
              <a:cs typeface="Times New Roman" panose="02020603050405020304" pitchFamily="18" charset="0"/>
            </a:endParaRPr>
          </a:p>
        </p:txBody>
      </p:sp>
      <p:pic>
        <p:nvPicPr>
          <p:cNvPr id="5" name="Obrázok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style>
          <a:lnRef idx="2">
            <a:schemeClr val="dk1"/>
          </a:lnRef>
          <a:fillRef idx="1">
            <a:schemeClr val="lt1"/>
          </a:fillRef>
          <a:effectRef idx="0">
            <a:schemeClr val="dk1"/>
          </a:effectRef>
          <a:fontRef idx="minor">
            <a:schemeClr val="dk1"/>
          </a:fontRef>
        </p:style>
      </p:pic>
      <p:sp>
        <p:nvSpPr>
          <p:cNvPr id="6" name="BlokTextu 5"/>
          <p:cNvSpPr txBox="1"/>
          <p:nvPr/>
        </p:nvSpPr>
        <p:spPr>
          <a:xfrm>
            <a:off x="4234249" y="1122363"/>
            <a:ext cx="3805881" cy="1291323"/>
          </a:xfrm>
          <a:prstGeom prst="rect">
            <a:avLst/>
          </a:prstGeom>
          <a:noFill/>
        </p:spPr>
        <p:txBody>
          <a:bodyPr wrap="square" rtlCol="0">
            <a:spAutoFit/>
          </a:bodyPr>
          <a:lstStyle/>
          <a:p>
            <a:endParaRPr lang="en-US" dirty="0"/>
          </a:p>
        </p:txBody>
      </p:sp>
      <p:sp>
        <p:nvSpPr>
          <p:cNvPr id="7" name="BlokTextu 6"/>
          <p:cNvSpPr txBox="1"/>
          <p:nvPr/>
        </p:nvSpPr>
        <p:spPr>
          <a:xfrm>
            <a:off x="4077730" y="345989"/>
            <a:ext cx="4613189" cy="1508105"/>
          </a:xfrm>
          <a:prstGeom prst="rect">
            <a:avLst/>
          </a:prstGeom>
          <a:noFill/>
        </p:spPr>
        <p:txBody>
          <a:bodyPr wrap="square" rtlCol="0">
            <a:spAutoFit/>
          </a:bodyPr>
          <a:lstStyle/>
          <a:p>
            <a:r>
              <a:rPr lang="sk-SK" sz="2400" b="1" dirty="0" smtClean="0">
                <a:solidFill>
                  <a:schemeClr val="tx1">
                    <a:lumMod val="95000"/>
                    <a:lumOff val="5000"/>
                  </a:schemeClr>
                </a:solidFill>
                <a:latin typeface="AR DARLING" panose="02000000000000000000" pitchFamily="2" charset="0"/>
                <a:cs typeface="Times New Roman" panose="02020603050405020304" pitchFamily="18" charset="0"/>
              </a:rPr>
              <a:t>Spectacles of Slovakia</a:t>
            </a:r>
          </a:p>
          <a:p>
            <a:r>
              <a:rPr lang="sk-SK" sz="2400" b="1" dirty="0" smtClean="0">
                <a:solidFill>
                  <a:schemeClr val="tx1">
                    <a:lumMod val="95000"/>
                    <a:lumOff val="5000"/>
                  </a:schemeClr>
                </a:solidFill>
                <a:latin typeface="AR DARLING" panose="02000000000000000000" pitchFamily="2" charset="0"/>
                <a:cs typeface="Times New Roman" panose="02020603050405020304" pitchFamily="18" charset="0"/>
              </a:rPr>
              <a:t>Caves, National Parks, Mountains</a:t>
            </a:r>
          </a:p>
          <a:p>
            <a:endParaRPr lang="sk-SK" sz="2000" dirty="0" smtClean="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5922564"/>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3000"/>
          </a:schemeClr>
        </a:solidFill>
        <a:effectLst/>
      </p:bgPr>
    </p:bg>
    <p:spTree>
      <p:nvGrpSpPr>
        <p:cNvPr id="1" name=""/>
        <p:cNvGrpSpPr/>
        <p:nvPr/>
      </p:nvGrpSpPr>
      <p:grpSpPr>
        <a:xfrm>
          <a:off x="0" y="0"/>
          <a:ext cx="0" cy="0"/>
          <a:chOff x="0" y="0"/>
          <a:chExt cx="0" cy="0"/>
        </a:xfrm>
      </p:grpSpPr>
      <p:pic>
        <p:nvPicPr>
          <p:cNvPr id="6" name="Zástupný symbol obsahu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838199" y="1392195"/>
            <a:ext cx="2522837" cy="3047999"/>
          </a:xfrm>
        </p:spPr>
      </p:pic>
      <p:pic>
        <p:nvPicPr>
          <p:cNvPr id="7" name="Obrázok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61038" y="1392195"/>
            <a:ext cx="2596979" cy="3047999"/>
          </a:xfrm>
          <a:prstGeom prst="rect">
            <a:avLst/>
          </a:prstGeom>
        </p:spPr>
      </p:pic>
      <p:sp>
        <p:nvSpPr>
          <p:cNvPr id="3" name="Obdĺžnik 2"/>
          <p:cNvSpPr/>
          <p:nvPr/>
        </p:nvSpPr>
        <p:spPr>
          <a:xfrm>
            <a:off x="978242" y="4717320"/>
            <a:ext cx="10375558" cy="369332"/>
          </a:xfrm>
          <a:prstGeom prst="rect">
            <a:avLst/>
          </a:prstGeom>
        </p:spPr>
        <p:txBody>
          <a:bodyPr wrap="square">
            <a:spAutoFit/>
          </a:bodyPr>
          <a:lstStyle/>
          <a:p>
            <a:r>
              <a:rPr lang="sk-SK" b="1" dirty="0">
                <a:solidFill>
                  <a:prstClr val="black"/>
                </a:solidFill>
                <a:latin typeface="Times New Roman" panose="02020603050405020304" pitchFamily="18" charset="0"/>
                <a:cs typeface="Times New Roman" panose="02020603050405020304" pitchFamily="18" charset="0"/>
              </a:rPr>
              <a:t>Belianska </a:t>
            </a:r>
            <a:r>
              <a:rPr lang="sk-SK" b="1" dirty="0" smtClean="0">
                <a:solidFill>
                  <a:prstClr val="black"/>
                </a:solidFill>
                <a:latin typeface="Times New Roman" panose="02020603050405020304" pitchFamily="18" charset="0"/>
                <a:cs typeface="Times New Roman" panose="02020603050405020304" pitchFamily="18" charset="0"/>
              </a:rPr>
              <a:t>Cave                 Dobšinská </a:t>
            </a:r>
            <a:r>
              <a:rPr lang="sk-SK" b="1" dirty="0">
                <a:solidFill>
                  <a:prstClr val="black"/>
                </a:solidFill>
                <a:latin typeface="Times New Roman" panose="02020603050405020304" pitchFamily="18" charset="0"/>
                <a:cs typeface="Times New Roman" panose="02020603050405020304" pitchFamily="18" charset="0"/>
              </a:rPr>
              <a:t>Ice </a:t>
            </a:r>
            <a:r>
              <a:rPr lang="sk-SK" b="1" dirty="0" smtClean="0">
                <a:solidFill>
                  <a:prstClr val="black"/>
                </a:solidFill>
                <a:latin typeface="Times New Roman" panose="02020603050405020304" pitchFamily="18" charset="0"/>
                <a:cs typeface="Times New Roman" panose="02020603050405020304" pitchFamily="18" charset="0"/>
              </a:rPr>
              <a:t>Cave                   Gombasecská Cave            Jasovská Cave</a:t>
            </a:r>
            <a:endParaRPr lang="en-US" b="1" dirty="0">
              <a:solidFill>
                <a:prstClr val="black"/>
              </a:solidFill>
              <a:latin typeface="Times New Roman" panose="02020603050405020304" pitchFamily="18" charset="0"/>
              <a:cs typeface="Times New Roman" panose="02020603050405020304" pitchFamily="18" charset="0"/>
            </a:endParaRPr>
          </a:p>
        </p:txBody>
      </p:sp>
      <p:pic>
        <p:nvPicPr>
          <p:cNvPr id="4" name="Obrázok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958017" y="1392194"/>
            <a:ext cx="2634049" cy="3048000"/>
          </a:xfrm>
          <a:prstGeom prst="rect">
            <a:avLst/>
          </a:prstGeom>
        </p:spPr>
      </p:pic>
      <p:pic>
        <p:nvPicPr>
          <p:cNvPr id="5" name="Obrázok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592067" y="1392193"/>
            <a:ext cx="2761734" cy="3048001"/>
          </a:xfrm>
          <a:prstGeom prst="rect">
            <a:avLst/>
          </a:prstGeom>
        </p:spPr>
      </p:pic>
    </p:spTree>
    <p:extLst>
      <p:ext uri="{BB962C8B-B14F-4D97-AF65-F5344CB8AC3E}">
        <p14:creationId xmlns="" xmlns:p14="http://schemas.microsoft.com/office/powerpoint/2010/main" val="376379811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45"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par>
                                <p:cTn id="29" presetID="3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63000"/>
          </a:schemeClr>
        </a:solidFill>
        <a:effectLst/>
      </p:bgPr>
    </p:bg>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402772" y="159657"/>
            <a:ext cx="10515600" cy="6071286"/>
          </a:xfrm>
        </p:spPr>
        <p:txBody>
          <a:bodyPr>
            <a:noAutofit/>
          </a:bodyPr>
          <a:lstStyle/>
          <a:p>
            <a:pPr>
              <a:lnSpc>
                <a:spcPct val="100000"/>
              </a:lnSpc>
            </a:pPr>
            <a:r>
              <a:rPr lang="en-GB" sz="1600" dirty="0" smtClean="0">
                <a:latin typeface="Times New Roman" panose="02020603050405020304" pitchFamily="18" charset="0"/>
                <a:cs typeface="Times New Roman" panose="02020603050405020304" pitchFamily="18" charset="0"/>
              </a:rPr>
              <a:t>Our country is full of majestic limestone and dripstone caves</a:t>
            </a:r>
          </a:p>
          <a:p>
            <a:pPr>
              <a:lnSpc>
                <a:spcPct val="100000"/>
              </a:lnSpc>
            </a:pPr>
            <a:r>
              <a:rPr lang="en-GB" sz="1600" dirty="0" smtClean="0">
                <a:latin typeface="Times New Roman" panose="02020603050405020304" pitchFamily="18" charset="0"/>
                <a:cs typeface="Times New Roman" panose="02020603050405020304" pitchFamily="18" charset="0"/>
              </a:rPr>
              <a:t>Slovakia has more than 4000 caves</a:t>
            </a:r>
          </a:p>
          <a:p>
            <a:pPr>
              <a:lnSpc>
                <a:spcPct val="100000"/>
              </a:lnSpc>
            </a:pPr>
            <a:r>
              <a:rPr lang="en-GB" sz="1600" dirty="0" smtClean="0">
                <a:latin typeface="Times New Roman" panose="02020603050405020304" pitchFamily="18" charset="0"/>
                <a:cs typeface="Times New Roman" panose="02020603050405020304" pitchFamily="18" charset="0"/>
              </a:rPr>
              <a:t>Only 12 are open to the public</a:t>
            </a:r>
          </a:p>
          <a:p>
            <a:pPr>
              <a:lnSpc>
                <a:spcPct val="100000"/>
              </a:lnSpc>
            </a:pPr>
            <a:r>
              <a:rPr lang="en-GB" sz="1600" b="1" dirty="0" smtClean="0">
                <a:latin typeface="Times New Roman" panose="02020603050405020304" pitchFamily="18" charset="0"/>
                <a:cs typeface="Times New Roman" panose="02020603050405020304" pitchFamily="18" charset="0"/>
              </a:rPr>
              <a:t>Dobšinská Ice Cave </a:t>
            </a:r>
            <a:r>
              <a:rPr lang="en-GB" sz="1600" dirty="0" smtClean="0">
                <a:latin typeface="Times New Roman" panose="02020603050405020304" pitchFamily="18" charset="0"/>
                <a:cs typeface="Times New Roman" panose="02020603050405020304" pitchFamily="18" charset="0"/>
              </a:rPr>
              <a:t>and the </a:t>
            </a:r>
            <a:r>
              <a:rPr lang="en-GB" sz="1600" b="1" dirty="0" smtClean="0">
                <a:latin typeface="Times New Roman" panose="02020603050405020304" pitchFamily="18" charset="0"/>
                <a:cs typeface="Times New Roman" panose="02020603050405020304" pitchFamily="18" charset="0"/>
              </a:rPr>
              <a:t>Dobšinská Dripstone Cave </a:t>
            </a:r>
            <a:r>
              <a:rPr lang="en-GB" sz="1600" dirty="0" smtClean="0">
                <a:latin typeface="Times New Roman" panose="02020603050405020304" pitchFamily="18" charset="0"/>
                <a:cs typeface="Times New Roman" panose="02020603050405020304" pitchFamily="18" charset="0"/>
              </a:rPr>
              <a:t>near Slovak Paradise are the most visited ones of them all</a:t>
            </a:r>
          </a:p>
          <a:p>
            <a:pPr>
              <a:lnSpc>
                <a:spcPct val="100000"/>
              </a:lnSpc>
            </a:pPr>
            <a:r>
              <a:rPr lang="en-GB" sz="1600" dirty="0" smtClean="0">
                <a:latin typeface="Times New Roman" panose="02020603050405020304" pitchFamily="18" charset="0"/>
                <a:cs typeface="Times New Roman" panose="02020603050405020304" pitchFamily="18" charset="0"/>
              </a:rPr>
              <a:t>Caves served as shelters for people in the past in order to hide from their enemies, today they are only tourist attractions</a:t>
            </a:r>
            <a:endParaRPr lang="hu-HU" sz="1600" dirty="0" smtClean="0">
              <a:latin typeface="Times New Roman" panose="02020603050405020304" pitchFamily="18" charset="0"/>
              <a:cs typeface="Times New Roman" panose="02020603050405020304" pitchFamily="18" charset="0"/>
            </a:endParaRPr>
          </a:p>
          <a:p>
            <a:pPr>
              <a:lnSpc>
                <a:spcPct val="100000"/>
              </a:lnSpc>
            </a:pPr>
            <a:r>
              <a:rPr lang="en-GB" sz="1600" dirty="0" smtClean="0">
                <a:latin typeface="Times New Roman" panose="02020603050405020304" pitchFamily="18" charset="0"/>
                <a:cs typeface="Times New Roman" panose="02020603050405020304" pitchFamily="18" charset="0"/>
              </a:rPr>
              <a:t>The </a:t>
            </a:r>
            <a:r>
              <a:rPr lang="en-GB" sz="1600" b="1" dirty="0" smtClean="0">
                <a:latin typeface="Times New Roman" panose="02020603050405020304" pitchFamily="18" charset="0"/>
                <a:cs typeface="Times New Roman" panose="02020603050405020304" pitchFamily="18" charset="0"/>
              </a:rPr>
              <a:t>Ice cave </a:t>
            </a:r>
            <a:r>
              <a:rPr lang="en-GB" sz="1600" dirty="0" smtClean="0">
                <a:latin typeface="Times New Roman" panose="02020603050405020304" pitchFamily="18" charset="0"/>
                <a:cs typeface="Times New Roman" panose="02020603050405020304" pitchFamily="18" charset="0"/>
              </a:rPr>
              <a:t>is approximately 9 thousand years old ( it was called ´Ice hole´ by the locals)                       </a:t>
            </a:r>
          </a:p>
          <a:p>
            <a:pPr marL="0" indent="0">
              <a:lnSpc>
                <a:spcPct val="100000"/>
              </a:lnSpc>
              <a:buNone/>
            </a:pPr>
            <a:r>
              <a:rPr lang="en-GB" sz="1600" dirty="0" smtClean="0">
                <a:latin typeface="Times New Roman" panose="02020603050405020304" pitchFamily="18" charset="0"/>
                <a:cs typeface="Times New Roman" panose="02020603050405020304" pitchFamily="18" charset="0"/>
              </a:rPr>
              <a:t>      - it was discovered in 1870</a:t>
            </a:r>
          </a:p>
          <a:p>
            <a:pPr marL="0" indent="0">
              <a:lnSpc>
                <a:spcPct val="100000"/>
              </a:lnSpc>
              <a:buNone/>
            </a:pPr>
            <a:r>
              <a:rPr lang="en-GB" sz="1600" dirty="0" smtClean="0">
                <a:latin typeface="Times New Roman" panose="02020603050405020304" pitchFamily="18" charset="0"/>
                <a:cs typeface="Times New Roman" panose="02020603050405020304" pitchFamily="18" charset="0"/>
              </a:rPr>
              <a:t>      - it was the first cave in Europe illuminated by electric light</a:t>
            </a:r>
          </a:p>
          <a:p>
            <a:pPr marL="0" indent="0">
              <a:lnSpc>
                <a:spcPct val="100000"/>
              </a:lnSpc>
              <a:buNone/>
            </a:pPr>
            <a:r>
              <a:rPr lang="en-GB" sz="1600" dirty="0" smtClean="0">
                <a:latin typeface="Times New Roman" panose="02020603050405020304" pitchFamily="18" charset="0"/>
                <a:cs typeface="Times New Roman" panose="02020603050405020304" pitchFamily="18" charset="0"/>
              </a:rPr>
              <a:t>      - they are both listed on the UNESCO list </a:t>
            </a:r>
          </a:p>
          <a:p>
            <a:pPr>
              <a:lnSpc>
                <a:spcPct val="100000"/>
              </a:lnSpc>
            </a:pPr>
            <a:r>
              <a:rPr lang="en-GB" sz="1600" b="1" dirty="0" smtClean="0">
                <a:latin typeface="Times New Roman" panose="02020603050405020304" pitchFamily="18" charset="0"/>
                <a:cs typeface="Times New Roman" panose="02020603050405020304" pitchFamily="18" charset="0"/>
              </a:rPr>
              <a:t>Belianska Cave </a:t>
            </a:r>
            <a:r>
              <a:rPr lang="en-GB" sz="1600" dirty="0" smtClean="0">
                <a:latin typeface="Times New Roman" panose="02020603050405020304" pitchFamily="18" charset="0"/>
                <a:cs typeface="Times New Roman" panose="02020603050405020304" pitchFamily="18" charset="0"/>
              </a:rPr>
              <a:t>is also one of the World´s Heritage</a:t>
            </a:r>
          </a:p>
          <a:p>
            <a:pPr marL="0" indent="0">
              <a:lnSpc>
                <a:spcPct val="100000"/>
              </a:lnSpc>
              <a:buNone/>
            </a:pPr>
            <a:r>
              <a:rPr lang="en-GB" sz="1600" dirty="0" smtClean="0">
                <a:latin typeface="Times New Roman" panose="02020603050405020304" pitchFamily="18" charset="0"/>
                <a:cs typeface="Times New Roman" panose="02020603050405020304" pitchFamily="18" charset="0"/>
              </a:rPr>
              <a:t>      - it is a dripstone cave full of interesting stone formations</a:t>
            </a:r>
          </a:p>
          <a:p>
            <a:pPr marL="0" indent="0">
              <a:lnSpc>
                <a:spcPct val="100000"/>
              </a:lnSpc>
              <a:buNone/>
            </a:pPr>
            <a:r>
              <a:rPr lang="en-GB" sz="1600" dirty="0" smtClean="0">
                <a:latin typeface="Times New Roman" panose="02020603050405020304" pitchFamily="18" charset="0"/>
                <a:cs typeface="Times New Roman" panose="02020603050405020304" pitchFamily="18" charset="0"/>
              </a:rPr>
              <a:t>      - it is situated near Starý Smokovec</a:t>
            </a:r>
          </a:p>
          <a:p>
            <a:pPr>
              <a:lnSpc>
                <a:spcPct val="100000"/>
              </a:lnSpc>
            </a:pPr>
            <a:r>
              <a:rPr lang="en-GB" sz="1600" b="1" dirty="0" smtClean="0">
                <a:latin typeface="Times New Roman" panose="02020603050405020304" pitchFamily="18" charset="0"/>
                <a:cs typeface="Times New Roman" panose="02020603050405020304" pitchFamily="18" charset="0"/>
              </a:rPr>
              <a:t>Ochtinská Cave </a:t>
            </a:r>
            <a:r>
              <a:rPr lang="en-GB" sz="1600" dirty="0" smtClean="0">
                <a:latin typeface="Times New Roman" panose="02020603050405020304" pitchFamily="18" charset="0"/>
                <a:cs typeface="Times New Roman" panose="02020603050405020304" pitchFamily="18" charset="0"/>
              </a:rPr>
              <a:t>is the most unusual of Slovakia´s caves</a:t>
            </a:r>
          </a:p>
          <a:p>
            <a:pPr marL="0" indent="0">
              <a:lnSpc>
                <a:spcPct val="100000"/>
              </a:lnSpc>
              <a:buNone/>
            </a:pPr>
            <a:r>
              <a:rPr lang="en-GB" sz="1600" b="1" dirty="0" smtClean="0">
                <a:latin typeface="Times New Roman" panose="02020603050405020304" pitchFamily="18" charset="0"/>
                <a:cs typeface="Times New Roman" panose="02020603050405020304" pitchFamily="18" charset="0"/>
              </a:rPr>
              <a:t>      - </a:t>
            </a:r>
            <a:r>
              <a:rPr lang="en-GB" sz="1600" dirty="0" smtClean="0">
                <a:latin typeface="Times New Roman" panose="02020603050405020304" pitchFamily="18" charset="0"/>
                <a:cs typeface="Times New Roman" panose="02020603050405020304" pitchFamily="18" charset="0"/>
              </a:rPr>
              <a:t>there are only three aragonite caves in the world</a:t>
            </a:r>
          </a:p>
          <a:p>
            <a:pPr marL="0" indent="0">
              <a:lnSpc>
                <a:spcPct val="100000"/>
              </a:lnSpc>
              <a:buNone/>
            </a:pPr>
            <a:r>
              <a:rPr lang="en-GB" sz="1600" b="1" dirty="0" smtClean="0">
                <a:latin typeface="Times New Roman" panose="02020603050405020304" pitchFamily="18" charset="0"/>
                <a:cs typeface="Times New Roman" panose="02020603050405020304" pitchFamily="18" charset="0"/>
              </a:rPr>
              <a:t>      - </a:t>
            </a:r>
            <a:r>
              <a:rPr lang="en-GB" sz="1600" dirty="0" smtClean="0">
                <a:latin typeface="Times New Roman" panose="02020603050405020304" pitchFamily="18" charset="0"/>
                <a:cs typeface="Times New Roman" panose="02020603050405020304" pitchFamily="18" charset="0"/>
              </a:rPr>
              <a:t>the cave was formed deep in the earth</a:t>
            </a:r>
          </a:p>
          <a:p>
            <a:pPr marL="0" indent="0">
              <a:lnSpc>
                <a:spcPct val="100000"/>
              </a:lnSpc>
              <a:buNone/>
            </a:pPr>
            <a:r>
              <a:rPr lang="en-GB" sz="1600" b="1" dirty="0" smtClean="0">
                <a:latin typeface="Times New Roman" panose="02020603050405020304" pitchFamily="18" charset="0"/>
                <a:cs typeface="Times New Roman" panose="02020603050405020304" pitchFamily="18" charset="0"/>
              </a:rPr>
              <a:t>      - </a:t>
            </a:r>
            <a:r>
              <a:rPr lang="en-GB" sz="1600" dirty="0" smtClean="0">
                <a:latin typeface="Times New Roman" panose="02020603050405020304" pitchFamily="18" charset="0"/>
                <a:cs typeface="Times New Roman" panose="02020603050405020304" pitchFamily="18" charset="0"/>
              </a:rPr>
              <a:t>aragonite is a mineral that is not stable at normal surfaces temperatures and pressures</a:t>
            </a:r>
          </a:p>
          <a:p>
            <a:pPr marL="0" indent="0">
              <a:lnSpc>
                <a:spcPct val="100000"/>
              </a:lnSpc>
              <a:buNone/>
            </a:pPr>
            <a:r>
              <a:rPr lang="en-GB" sz="1600" b="1" dirty="0" smtClean="0">
                <a:latin typeface="Times New Roman" panose="02020603050405020304" pitchFamily="18" charset="0"/>
                <a:cs typeface="Times New Roman" panose="02020603050405020304" pitchFamily="18" charset="0"/>
              </a:rPr>
              <a:t>      - </a:t>
            </a:r>
            <a:r>
              <a:rPr lang="en-GB" sz="1600" dirty="0" smtClean="0">
                <a:latin typeface="Times New Roman" panose="02020603050405020304" pitchFamily="18" charset="0"/>
                <a:cs typeface="Times New Roman" panose="02020603050405020304" pitchFamily="18" charset="0"/>
              </a:rPr>
              <a:t>the cave has dramatic shapes: needles, spirals, spiky clusters resembling flowers</a:t>
            </a:r>
          </a:p>
          <a:p>
            <a:pPr>
              <a:lnSpc>
                <a:spcPct val="100000"/>
              </a:lnSpc>
            </a:pPr>
            <a:r>
              <a:rPr lang="en-GB" sz="1600" b="1" dirty="0" smtClean="0">
                <a:latin typeface="Times New Roman" panose="02020603050405020304" pitchFamily="18" charset="0"/>
                <a:cs typeface="Times New Roman" panose="02020603050405020304" pitchFamily="18" charset="0"/>
              </a:rPr>
              <a:t>Jasovská Cave </a:t>
            </a:r>
            <a:r>
              <a:rPr lang="en-GB" sz="1600" dirty="0" smtClean="0">
                <a:latin typeface="Times New Roman" panose="02020603050405020304" pitchFamily="18" charset="0"/>
                <a:cs typeface="Times New Roman" panose="02020603050405020304" pitchFamily="18" charset="0"/>
              </a:rPr>
              <a:t>and </a:t>
            </a:r>
            <a:r>
              <a:rPr lang="en-GB" sz="1600" b="1" dirty="0" smtClean="0">
                <a:latin typeface="Times New Roman" panose="02020603050405020304" pitchFamily="18" charset="0"/>
                <a:cs typeface="Times New Roman" panose="02020603050405020304" pitchFamily="18" charset="0"/>
              </a:rPr>
              <a:t>Gombasecska Cave </a:t>
            </a:r>
            <a:r>
              <a:rPr lang="en-GB" sz="1600" dirty="0" smtClean="0">
                <a:latin typeface="Times New Roman" panose="02020603050405020304" pitchFamily="18" charset="0"/>
                <a:cs typeface="Times New Roman" panose="02020603050405020304" pitchFamily="18" charset="0"/>
              </a:rPr>
              <a:t>are also visited by many tourists</a:t>
            </a:r>
            <a:endParaRPr lang="en-GB" sz="16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67721765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36000"/>
          </a:schemeClr>
        </a:solidFill>
        <a:effectLst/>
      </p:bgPr>
    </p:bg>
    <p:spTree>
      <p:nvGrpSpPr>
        <p:cNvPr id="1" name=""/>
        <p:cNvGrpSpPr/>
        <p:nvPr/>
      </p:nvGrpSpPr>
      <p:grpSpPr>
        <a:xfrm>
          <a:off x="0" y="0"/>
          <a:ext cx="0" cy="0"/>
          <a:chOff x="0" y="0"/>
          <a:chExt cx="0" cy="0"/>
        </a:xfrm>
      </p:grpSpPr>
      <p:pic>
        <p:nvPicPr>
          <p:cNvPr id="17" name="Obrázok 1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994707" y="935679"/>
            <a:ext cx="4197294" cy="2884405"/>
          </a:xfrm>
          <a:prstGeom prst="rect">
            <a:avLst/>
          </a:prstGeom>
        </p:spPr>
      </p:pic>
      <p:pic>
        <p:nvPicPr>
          <p:cNvPr id="6" name="Zástupný symbol obsahu 5"/>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 y="935679"/>
            <a:ext cx="3899994" cy="2873074"/>
          </a:xfrm>
        </p:spPr>
      </p:pic>
      <p:pic>
        <p:nvPicPr>
          <p:cNvPr id="7" name="Obrázok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99994" y="935679"/>
            <a:ext cx="4094714" cy="2873074"/>
          </a:xfrm>
          <a:prstGeom prst="rect">
            <a:avLst/>
          </a:prstGeom>
        </p:spPr>
      </p:pic>
      <p:sp>
        <p:nvSpPr>
          <p:cNvPr id="10" name="BlokTextu 9"/>
          <p:cNvSpPr txBox="1"/>
          <p:nvPr/>
        </p:nvSpPr>
        <p:spPr>
          <a:xfrm>
            <a:off x="1543575" y="1275129"/>
            <a:ext cx="9789952" cy="923330"/>
          </a:xfrm>
          <a:prstGeom prst="rect">
            <a:avLst/>
          </a:prstGeom>
          <a:noFill/>
        </p:spPr>
        <p:txBody>
          <a:bodyPr wrap="square" rtlCol="0">
            <a:spAutoFit/>
          </a:bodyPr>
          <a:lstStyle/>
          <a:p>
            <a:r>
              <a:rPr lang="sk-SK" b="1" dirty="0" smtClean="0">
                <a:solidFill>
                  <a:prstClr val="black"/>
                </a:solidFill>
                <a:latin typeface="Times New Roman" panose="02020603050405020304" pitchFamily="18" charset="0"/>
                <a:cs typeface="Times New Roman" panose="02020603050405020304" pitchFamily="18" charset="0"/>
              </a:rPr>
              <a:t>High Tatras                                                 Belianske Tatras                                       Low Tatras</a:t>
            </a:r>
            <a:endParaRPr lang="en-US" b="1" dirty="0">
              <a:solidFill>
                <a:prstClr val="black"/>
              </a:solidFill>
              <a:latin typeface="Times New Roman" panose="02020603050405020304" pitchFamily="18" charset="0"/>
              <a:cs typeface="Times New Roman" panose="02020603050405020304" pitchFamily="18" charset="0"/>
            </a:endParaRPr>
          </a:p>
          <a:p>
            <a:endParaRPr lang="en-US" b="1" dirty="0">
              <a:solidFill>
                <a:prstClr val="black"/>
              </a:solidFill>
              <a:latin typeface="Times New Roman" panose="02020603050405020304" pitchFamily="18" charset="0"/>
              <a:cs typeface="Times New Roman" panose="02020603050405020304" pitchFamily="18" charset="0"/>
            </a:endParaRPr>
          </a:p>
          <a:p>
            <a:r>
              <a:rPr lang="sk-SK" b="1" dirty="0" smtClean="0">
                <a:solidFill>
                  <a:prstClr val="black"/>
                </a:solidFill>
                <a:latin typeface="Times New Roman" panose="02020603050405020304" pitchFamily="18" charset="0"/>
                <a:cs typeface="Times New Roman" panose="02020603050405020304" pitchFamily="18" charset="0"/>
              </a:rPr>
              <a:t>                                             </a:t>
            </a:r>
            <a:endParaRPr lang="en-US" b="1" dirty="0">
              <a:solidFill>
                <a:prstClr val="black"/>
              </a:solidFill>
              <a:latin typeface="Times New Roman" panose="02020603050405020304" pitchFamily="18" charset="0"/>
              <a:cs typeface="Times New Roman" panose="02020603050405020304" pitchFamily="18" charset="0"/>
            </a:endParaRPr>
          </a:p>
        </p:txBody>
      </p:sp>
      <p:pic>
        <p:nvPicPr>
          <p:cNvPr id="11" name="Obrázok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 y="3808753"/>
            <a:ext cx="3899993" cy="2294238"/>
          </a:xfrm>
          <a:prstGeom prst="rect">
            <a:avLst/>
          </a:prstGeom>
        </p:spPr>
      </p:pic>
      <p:pic>
        <p:nvPicPr>
          <p:cNvPr id="12" name="Obrázok 1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899992" y="3820083"/>
            <a:ext cx="4094716" cy="2282907"/>
          </a:xfrm>
          <a:prstGeom prst="rect">
            <a:avLst/>
          </a:prstGeom>
        </p:spPr>
      </p:pic>
      <p:pic>
        <p:nvPicPr>
          <p:cNvPr id="13" name="Obrázok 1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994708" y="3808752"/>
            <a:ext cx="4197292" cy="2287125"/>
          </a:xfrm>
          <a:prstGeom prst="rect">
            <a:avLst/>
          </a:prstGeom>
        </p:spPr>
      </p:pic>
      <p:sp>
        <p:nvSpPr>
          <p:cNvPr id="15" name="BlokTextu 14"/>
          <p:cNvSpPr txBox="1"/>
          <p:nvPr/>
        </p:nvSpPr>
        <p:spPr>
          <a:xfrm>
            <a:off x="973123" y="3993160"/>
            <a:ext cx="10108734" cy="369332"/>
          </a:xfrm>
          <a:prstGeom prst="rect">
            <a:avLst/>
          </a:prstGeom>
          <a:noFill/>
        </p:spPr>
        <p:txBody>
          <a:bodyPr wrap="square" rtlCol="0">
            <a:spAutoFit/>
          </a:bodyPr>
          <a:lstStyle/>
          <a:p>
            <a:r>
              <a:rPr lang="sk-SK" b="1" dirty="0" smtClean="0">
                <a:solidFill>
                  <a:prstClr val="black"/>
                </a:solidFill>
                <a:latin typeface="Times New Roman" panose="02020603050405020304" pitchFamily="18" charset="0"/>
                <a:cs typeface="Times New Roman" panose="02020603050405020304" pitchFamily="18" charset="0"/>
              </a:rPr>
              <a:t>     Greater Fatra                                                       Lesser Fatra                                                    Pieniny                                     </a:t>
            </a:r>
            <a:endParaRPr lang="en-US"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94844958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28000"/>
          </a:schemeClr>
        </a:solidFill>
        <a:effectLst/>
      </p:bgPr>
    </p:bg>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460829" y="1030514"/>
            <a:ext cx="10541000" cy="4319134"/>
          </a:xfrm>
        </p:spPr>
        <p:txBody>
          <a:bodyPr>
            <a:noAutofit/>
          </a:bodyPr>
          <a:lstStyle/>
          <a:p>
            <a:pPr algn="just"/>
            <a:r>
              <a:rPr lang="en-GB" b="1" dirty="0" smtClean="0">
                <a:latin typeface="AR CENA" panose="02000000000000000000" pitchFamily="2" charset="0"/>
                <a:cs typeface="Times New Roman" panose="02020603050405020304" pitchFamily="18" charset="0"/>
              </a:rPr>
              <a:t>Mountains and National Parks</a:t>
            </a:r>
          </a:p>
          <a:p>
            <a:pPr marL="0" indent="0" algn="just">
              <a:lnSpc>
                <a:spcPct val="200000"/>
              </a:lnSpc>
              <a:buNone/>
            </a:pPr>
            <a:r>
              <a:rPr lang="en-GB" sz="2000" dirty="0" smtClean="0">
                <a:latin typeface="AR CENA" panose="02000000000000000000" pitchFamily="2" charset="0"/>
                <a:cs typeface="Times New Roman" panose="02020603050405020304" pitchFamily="18" charset="0"/>
              </a:rPr>
              <a:t>Over 40 per cent of the territory of Slovakia is forests. Numerous mountain ranges attract still more and more visitors. The most imposing national park is the High Tatras, the smallest of the highest mountains in Europe. The most important centres</a:t>
            </a:r>
            <a:r>
              <a:rPr lang="sk-SK" sz="2000" dirty="0" smtClean="0">
                <a:latin typeface="AR CENA" panose="02000000000000000000" pitchFamily="2" charset="0"/>
                <a:cs typeface="Times New Roman" panose="02020603050405020304" pitchFamily="18" charset="0"/>
              </a:rPr>
              <a:t> </a:t>
            </a:r>
            <a:r>
              <a:rPr lang="en-GB" sz="2000" dirty="0" smtClean="0">
                <a:latin typeface="AR CENA" panose="02000000000000000000" pitchFamily="2" charset="0"/>
                <a:cs typeface="Times New Roman" panose="02020603050405020304" pitchFamily="18" charset="0"/>
              </a:rPr>
              <a:t>of tourism in the High Tatras are </a:t>
            </a:r>
            <a:r>
              <a:rPr lang="sk-SK" sz="2000" dirty="0">
                <a:latin typeface="AR CENA" panose="02000000000000000000" pitchFamily="2" charset="0"/>
                <a:cs typeface="Times New Roman" panose="02020603050405020304" pitchFamily="18" charset="0"/>
              </a:rPr>
              <a:t>Š</a:t>
            </a:r>
            <a:r>
              <a:rPr lang="en-GB" sz="2000" dirty="0" err="1" smtClean="0">
                <a:latin typeface="AR CENA" panose="02000000000000000000" pitchFamily="2" charset="0"/>
                <a:cs typeface="Times New Roman" panose="02020603050405020304" pitchFamily="18" charset="0"/>
              </a:rPr>
              <a:t>trbské</a:t>
            </a:r>
            <a:r>
              <a:rPr lang="en-GB" sz="2000" dirty="0" smtClean="0">
                <a:latin typeface="AR CENA" panose="02000000000000000000" pitchFamily="2" charset="0"/>
                <a:cs typeface="Times New Roman" panose="02020603050405020304" pitchFamily="18" charset="0"/>
              </a:rPr>
              <a:t> Pleso, Tatranská Lomnica and Starý Smokovec. The largest national park is the Low Tatras. The most visited centres of the Low Tatras are Jasná and Tále. The Pieniny national park is well- known for its valley of the Dunajec River. Further national parks with specific country relief, fauna and flora are the Malá Fatra, Muránska Planina and Poloniny.</a:t>
            </a:r>
          </a:p>
        </p:txBody>
      </p:sp>
    </p:spTree>
    <p:extLst>
      <p:ext uri="{BB962C8B-B14F-4D97-AF65-F5344CB8AC3E}">
        <p14:creationId xmlns="" xmlns:p14="http://schemas.microsoft.com/office/powerpoint/2010/main" val="1522533406"/>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1000" b="-11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1346200" y="1076325"/>
            <a:ext cx="10515600" cy="1325563"/>
          </a:xfrm>
        </p:spPr>
        <p:txBody>
          <a:bodyPr>
            <a:noAutofit/>
          </a:bodyPr>
          <a:lstStyle/>
          <a:p>
            <a:r>
              <a:rPr lang="en-US" dirty="0">
                <a:solidFill>
                  <a:schemeClr val="accent5">
                    <a:lumMod val="50000"/>
                  </a:schemeClr>
                </a:solidFill>
                <a:latin typeface="AR BERKLEY" panose="02000000000000000000" pitchFamily="2" charset="0"/>
              </a:rPr>
              <a:t>You can find a lot of spa </a:t>
            </a:r>
            <a:r>
              <a:rPr lang="en-US" dirty="0" err="1">
                <a:solidFill>
                  <a:schemeClr val="accent5">
                    <a:lumMod val="50000"/>
                  </a:schemeClr>
                </a:solidFill>
                <a:latin typeface="AR BERKLEY" panose="02000000000000000000" pitchFamily="2" charset="0"/>
              </a:rPr>
              <a:t>centres</a:t>
            </a:r>
            <a:r>
              <a:rPr lang="en-US" dirty="0">
                <a:solidFill>
                  <a:schemeClr val="accent5">
                    <a:lumMod val="50000"/>
                  </a:schemeClr>
                </a:solidFill>
                <a:latin typeface="AR BERKLEY" panose="02000000000000000000" pitchFamily="2" charset="0"/>
              </a:rPr>
              <a:t> in Slovakia where you can rest</a:t>
            </a:r>
            <a:r>
              <a:rPr lang="sk-SK" dirty="0">
                <a:solidFill>
                  <a:schemeClr val="accent5">
                    <a:lumMod val="50000"/>
                  </a:schemeClr>
                </a:solidFill>
                <a:latin typeface="AR BERKLEY" panose="02000000000000000000" pitchFamily="2" charset="0"/>
              </a:rPr>
              <a:t/>
            </a:r>
            <a:br>
              <a:rPr lang="sk-SK" dirty="0">
                <a:solidFill>
                  <a:schemeClr val="accent5">
                    <a:lumMod val="50000"/>
                  </a:schemeClr>
                </a:solidFill>
                <a:latin typeface="AR BERKLEY" panose="02000000000000000000" pitchFamily="2" charset="0"/>
              </a:rPr>
            </a:br>
            <a:endParaRPr lang="sk-SK" dirty="0">
              <a:solidFill>
                <a:schemeClr val="accent5">
                  <a:lumMod val="50000"/>
                </a:schemeClr>
              </a:solidFill>
              <a:latin typeface="AR BERKLEY" panose="02000000000000000000" pitchFamily="2" charset="0"/>
            </a:endParaRPr>
          </a:p>
        </p:txBody>
      </p:sp>
      <p:sp>
        <p:nvSpPr>
          <p:cNvPr id="3" name="Tartalom helye 2"/>
          <p:cNvSpPr>
            <a:spLocks noGrp="1"/>
          </p:cNvSpPr>
          <p:nvPr>
            <p:ph idx="1"/>
          </p:nvPr>
        </p:nvSpPr>
        <p:spPr>
          <a:xfrm>
            <a:off x="181429" y="2629808"/>
            <a:ext cx="10515600" cy="4351338"/>
          </a:xfrm>
        </p:spPr>
        <p:txBody>
          <a:bodyPr>
            <a:noAutofit/>
          </a:bodyPr>
          <a:lstStyle/>
          <a:p>
            <a:pPr marL="0" indent="0">
              <a:buNone/>
            </a:pPr>
            <a:r>
              <a:rPr lang="en-US" sz="3200" dirty="0">
                <a:solidFill>
                  <a:srgbClr val="FFFF00"/>
                </a:solidFill>
                <a:latin typeface="AR CENA" panose="02000000000000000000" pitchFamily="2" charset="0"/>
              </a:rPr>
              <a:t>Health Spa </a:t>
            </a:r>
            <a:r>
              <a:rPr lang="en-US" sz="3200" dirty="0" err="1">
                <a:solidFill>
                  <a:srgbClr val="FFFF00"/>
                </a:solidFill>
                <a:latin typeface="AR CENA" panose="02000000000000000000" pitchFamily="2" charset="0"/>
              </a:rPr>
              <a:t>Pieš</a:t>
            </a:r>
            <a:r>
              <a:rPr lang="sk-SK" sz="3200" dirty="0">
                <a:solidFill>
                  <a:srgbClr val="FFFF00"/>
                </a:solidFill>
                <a:latin typeface="AR CENA" panose="02000000000000000000" pitchFamily="2" charset="0"/>
              </a:rPr>
              <a:t>ťany - Paradise for body and soul</a:t>
            </a:r>
          </a:p>
          <a:p>
            <a:pPr marL="0" indent="0">
              <a:buNone/>
            </a:pPr>
            <a:endParaRPr lang="sk-SK" sz="3200" dirty="0">
              <a:solidFill>
                <a:srgbClr val="FFFF00"/>
              </a:solidFill>
              <a:latin typeface="AR CENA" panose="02000000000000000000" pitchFamily="2" charset="0"/>
            </a:endParaRPr>
          </a:p>
          <a:p>
            <a:r>
              <a:rPr lang="sk-SK" sz="3200" dirty="0">
                <a:solidFill>
                  <a:srgbClr val="FFFF00"/>
                </a:solidFill>
                <a:latin typeface="AR CENA" panose="02000000000000000000" pitchFamily="2" charset="0"/>
              </a:rPr>
              <a:t>Natural healing sources – thermal mineral water and unique sulphuric mud - are the cornerstones of the Piešťany spa which has become worldfamous thanks to its modern methods of treating rheumatism and other disorders of motion. Spa Piešťany is located on the beautiful Spa Island which has a luxurious park, rich cultural and social life and numerous possibilities for active relaxation.</a:t>
            </a:r>
          </a:p>
          <a:p>
            <a:pPr marL="0" indent="0">
              <a:buNone/>
            </a:pPr>
            <a:r>
              <a:rPr lang="sk-SK" sz="3200" dirty="0">
                <a:solidFill>
                  <a:srgbClr val="FFFF00"/>
                </a:solidFill>
                <a:latin typeface="AR CENA" panose="02000000000000000000" pitchFamily="2" charset="0"/>
              </a:rPr>
              <a:t> </a:t>
            </a:r>
          </a:p>
          <a:p>
            <a:endParaRPr lang="sk-SK" sz="3200" dirty="0">
              <a:solidFill>
                <a:srgbClr val="FFFF00"/>
              </a:solidFill>
              <a:latin typeface="AR CENA" panose="02000000000000000000" pitchFamily="2" charset="0"/>
            </a:endParaRPr>
          </a:p>
        </p:txBody>
      </p:sp>
    </p:spTree>
    <p:extLst>
      <p:ext uri="{BB962C8B-B14F-4D97-AF65-F5344CB8AC3E}">
        <p14:creationId xmlns="" xmlns:p14="http://schemas.microsoft.com/office/powerpoint/2010/main" val="390286539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5400" dirty="0" err="1" smtClean="0">
                <a:solidFill>
                  <a:srgbClr val="FF3333"/>
                </a:solidFill>
                <a:latin typeface="AR BERKLEY" panose="02000000000000000000" pitchFamily="2" charset="0"/>
              </a:rPr>
              <a:t>Bojnice</a:t>
            </a:r>
            <a:r>
              <a:rPr lang="hu-HU" sz="5400" dirty="0" smtClean="0">
                <a:solidFill>
                  <a:srgbClr val="FF3333"/>
                </a:solidFill>
                <a:latin typeface="AR BERKLEY" panose="02000000000000000000" pitchFamily="2" charset="0"/>
              </a:rPr>
              <a:t> </a:t>
            </a:r>
            <a:r>
              <a:rPr lang="hu-HU" sz="5400" dirty="0" err="1">
                <a:solidFill>
                  <a:srgbClr val="FF3333"/>
                </a:solidFill>
                <a:latin typeface="AR BERKLEY" panose="02000000000000000000" pitchFamily="2" charset="0"/>
              </a:rPr>
              <a:t>S</a:t>
            </a:r>
            <a:r>
              <a:rPr lang="hu-HU" sz="5400" dirty="0" err="1" smtClean="0">
                <a:solidFill>
                  <a:srgbClr val="FF3333"/>
                </a:solidFill>
                <a:latin typeface="AR BERKLEY" panose="02000000000000000000" pitchFamily="2" charset="0"/>
              </a:rPr>
              <a:t>pa</a:t>
            </a:r>
            <a:endParaRPr lang="sk-SK" sz="5400" dirty="0">
              <a:solidFill>
                <a:srgbClr val="FF3333"/>
              </a:solidFill>
              <a:latin typeface="AR BERKLEY" panose="02000000000000000000" pitchFamily="2" charset="0"/>
            </a:endParaRPr>
          </a:p>
        </p:txBody>
      </p:sp>
      <p:sp>
        <p:nvSpPr>
          <p:cNvPr id="3" name="Tartalom helye 2"/>
          <p:cNvSpPr>
            <a:spLocks noGrp="1"/>
          </p:cNvSpPr>
          <p:nvPr>
            <p:ph idx="1"/>
          </p:nvPr>
        </p:nvSpPr>
        <p:spPr>
          <a:xfrm>
            <a:off x="649514" y="4264025"/>
            <a:ext cx="10515600" cy="4351338"/>
          </a:xfrm>
        </p:spPr>
        <p:txBody>
          <a:bodyPr/>
          <a:lstStyle/>
          <a:p>
            <a:pPr marL="0" indent="0">
              <a:buNone/>
            </a:pPr>
            <a:endParaRPr lang="sk-SK" sz="3200" dirty="0">
              <a:solidFill>
                <a:srgbClr val="FFFF00"/>
              </a:solidFill>
              <a:latin typeface="AR CENA" panose="02000000000000000000" pitchFamily="2" charset="0"/>
            </a:endParaRPr>
          </a:p>
          <a:p>
            <a:r>
              <a:rPr lang="sk-SK" sz="3200" dirty="0">
                <a:solidFill>
                  <a:srgbClr val="FFFF00"/>
                </a:solidFill>
                <a:latin typeface="AR CENA" panose="02000000000000000000" pitchFamily="2" charset="0"/>
              </a:rPr>
              <a:t>Bojnice Spa in the heart of Slovakia is a peaceful resort that thanks to its geographic location, climate and water composition provides ideal conditions for the curative tratmen processes, regeneratin and the reast of its guests.</a:t>
            </a:r>
          </a:p>
          <a:p>
            <a:endParaRPr lang="sk-SK" dirty="0">
              <a:latin typeface="AR CENA" panose="02000000000000000000" pitchFamily="2" charset="0"/>
            </a:endParaRPr>
          </a:p>
        </p:txBody>
      </p:sp>
    </p:spTree>
    <p:extLst>
      <p:ext uri="{BB962C8B-B14F-4D97-AF65-F5344CB8AC3E}">
        <p14:creationId xmlns="" xmlns:p14="http://schemas.microsoft.com/office/powerpoint/2010/main" val="147345046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4" name="Zástupný symbol obsahu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
            <a:ext cx="12192000" cy="6923683"/>
          </a:xfrm>
        </p:spPr>
      </p:pic>
      <p:sp>
        <p:nvSpPr>
          <p:cNvPr id="5" name="BlokTextu 4"/>
          <p:cNvSpPr txBox="1"/>
          <p:nvPr/>
        </p:nvSpPr>
        <p:spPr>
          <a:xfrm>
            <a:off x="7234683" y="1690688"/>
            <a:ext cx="4538217" cy="1938992"/>
          </a:xfrm>
          <a:prstGeom prst="rect">
            <a:avLst/>
          </a:prstGeom>
          <a:noFill/>
        </p:spPr>
        <p:txBody>
          <a:bodyPr wrap="square" rtlCol="0">
            <a:spAutoFit/>
          </a:bodyPr>
          <a:lstStyle/>
          <a:p>
            <a:r>
              <a:rPr lang="sk-SK" sz="6000" dirty="0" err="1" smtClean="0">
                <a:solidFill>
                  <a:srgbClr val="FF3333"/>
                </a:solidFill>
                <a:latin typeface="AR BERKLEY" panose="02000000000000000000" pitchFamily="2" charset="0"/>
              </a:rPr>
              <a:t>Interesting</a:t>
            </a:r>
            <a:r>
              <a:rPr lang="sk-SK" sz="6000" dirty="0" smtClean="0">
                <a:solidFill>
                  <a:srgbClr val="FF3333"/>
                </a:solidFill>
                <a:latin typeface="AR BERKLEY" panose="02000000000000000000" pitchFamily="2" charset="0"/>
              </a:rPr>
              <a:t> </a:t>
            </a:r>
            <a:r>
              <a:rPr lang="sk-SK" sz="6000" dirty="0" err="1" smtClean="0">
                <a:solidFill>
                  <a:srgbClr val="FF3333"/>
                </a:solidFill>
                <a:latin typeface="AR BERKLEY" panose="02000000000000000000" pitchFamily="2" charset="0"/>
              </a:rPr>
              <a:t>cities</a:t>
            </a:r>
            <a:endParaRPr lang="sk-SK" sz="6000" dirty="0">
              <a:solidFill>
                <a:srgbClr val="FF3333"/>
              </a:solidFill>
              <a:latin typeface="AR BERKLEY" panose="02000000000000000000" pitchFamily="2" charset="0"/>
            </a:endParaRPr>
          </a:p>
        </p:txBody>
      </p:sp>
    </p:spTree>
    <p:extLst>
      <p:ext uri="{BB962C8B-B14F-4D97-AF65-F5344CB8AC3E}">
        <p14:creationId xmlns="" xmlns:p14="http://schemas.microsoft.com/office/powerpoint/2010/main" val="1345634098"/>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235567" y="249215"/>
            <a:ext cx="10515600" cy="1325563"/>
          </a:xfrm>
        </p:spPr>
        <p:txBody>
          <a:bodyPr>
            <a:normAutofit/>
          </a:bodyPr>
          <a:lstStyle/>
          <a:p>
            <a:r>
              <a:rPr lang="sk-SK" sz="5400" b="1" dirty="0" smtClean="0">
                <a:solidFill>
                  <a:schemeClr val="accent5">
                    <a:lumMod val="75000"/>
                  </a:schemeClr>
                </a:solidFill>
                <a:latin typeface="AR BERKLEY" panose="02000000000000000000" pitchFamily="2" charset="0"/>
              </a:rPr>
              <a:t>Bratislava</a:t>
            </a:r>
            <a:endParaRPr lang="sk-SK" sz="5400" b="1" dirty="0">
              <a:solidFill>
                <a:schemeClr val="accent5">
                  <a:lumMod val="75000"/>
                </a:schemeClr>
              </a:solidFill>
              <a:latin typeface="AR BERKLEY" panose="02000000000000000000" pitchFamily="2" charset="0"/>
            </a:endParaRPr>
          </a:p>
        </p:txBody>
      </p:sp>
      <p:sp>
        <p:nvSpPr>
          <p:cNvPr id="3" name="Zástupný symbol obsahu 2"/>
          <p:cNvSpPr>
            <a:spLocks noGrp="1"/>
          </p:cNvSpPr>
          <p:nvPr>
            <p:ph idx="1"/>
          </p:nvPr>
        </p:nvSpPr>
        <p:spPr>
          <a:xfrm>
            <a:off x="1235567" y="2133101"/>
            <a:ext cx="10515600" cy="4351338"/>
          </a:xfrm>
        </p:spPr>
        <p:txBody>
          <a:bodyPr>
            <a:noAutofit/>
          </a:bodyPr>
          <a:lstStyle/>
          <a:p>
            <a:pPr marL="0" indent="0">
              <a:buNone/>
            </a:pPr>
            <a:r>
              <a:rPr lang="sk-SK" dirty="0" err="1" smtClean="0">
                <a:solidFill>
                  <a:schemeClr val="accent1">
                    <a:lumMod val="60000"/>
                    <a:lumOff val="40000"/>
                  </a:schemeClr>
                </a:solidFill>
                <a:latin typeface="AR CENA" panose="02000000000000000000" pitchFamily="2" charset="0"/>
              </a:rPr>
              <a:t>It‘s</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not</a:t>
            </a:r>
            <a:r>
              <a:rPr lang="sk-SK" dirty="0" smtClean="0">
                <a:solidFill>
                  <a:schemeClr val="accent1">
                    <a:lumMod val="60000"/>
                    <a:lumOff val="40000"/>
                  </a:schemeClr>
                </a:solidFill>
                <a:latin typeface="AR CENA" panose="02000000000000000000" pitchFamily="2" charset="0"/>
              </a:rPr>
              <a:t> just </a:t>
            </a:r>
            <a:r>
              <a:rPr lang="sk-SK" dirty="0" err="1" smtClean="0">
                <a:solidFill>
                  <a:schemeClr val="accent1">
                    <a:lumMod val="60000"/>
                    <a:lumOff val="40000"/>
                  </a:schemeClr>
                </a:solidFill>
                <a:latin typeface="AR CENA" panose="02000000000000000000" pitchFamily="2" charset="0"/>
              </a:rPr>
              <a:t>the</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political</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but</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is</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also</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the</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cultural</a:t>
            </a:r>
            <a:r>
              <a:rPr lang="sk-SK" dirty="0" smtClean="0">
                <a:solidFill>
                  <a:schemeClr val="accent1">
                    <a:lumMod val="60000"/>
                    <a:lumOff val="40000"/>
                  </a:schemeClr>
                </a:solidFill>
                <a:latin typeface="AR CENA" panose="02000000000000000000" pitchFamily="2" charset="0"/>
              </a:rPr>
              <a:t> and </a:t>
            </a:r>
            <a:r>
              <a:rPr lang="sk-SK" dirty="0" err="1" smtClean="0">
                <a:solidFill>
                  <a:schemeClr val="accent1">
                    <a:lumMod val="60000"/>
                    <a:lumOff val="40000"/>
                  </a:schemeClr>
                </a:solidFill>
                <a:latin typeface="AR CENA" panose="02000000000000000000" pitchFamily="2" charset="0"/>
              </a:rPr>
              <a:t>sporting</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capital</a:t>
            </a:r>
            <a:r>
              <a:rPr lang="sk-SK" dirty="0" smtClean="0">
                <a:solidFill>
                  <a:schemeClr val="accent1">
                    <a:lumMod val="60000"/>
                    <a:lumOff val="40000"/>
                  </a:schemeClr>
                </a:solidFill>
                <a:latin typeface="AR CENA" panose="02000000000000000000" pitchFamily="2" charset="0"/>
              </a:rPr>
              <a:t> of Slovakia. Bratislava </a:t>
            </a:r>
            <a:r>
              <a:rPr lang="sk-SK" dirty="0" err="1" smtClean="0">
                <a:solidFill>
                  <a:schemeClr val="accent1">
                    <a:lumMod val="60000"/>
                    <a:lumOff val="40000"/>
                  </a:schemeClr>
                </a:solidFill>
                <a:latin typeface="AR CENA" panose="02000000000000000000" pitchFamily="2" charset="0"/>
              </a:rPr>
              <a:t>boasts</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numerous</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theatres</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museums</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galleries</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concert</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halls</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cinemas</a:t>
            </a:r>
            <a:r>
              <a:rPr lang="sk-SK" dirty="0" smtClean="0">
                <a:solidFill>
                  <a:schemeClr val="accent1">
                    <a:lumMod val="60000"/>
                    <a:lumOff val="40000"/>
                  </a:schemeClr>
                </a:solidFill>
                <a:latin typeface="AR CENA" panose="02000000000000000000" pitchFamily="2" charset="0"/>
              </a:rPr>
              <a:t>, film </a:t>
            </a:r>
            <a:r>
              <a:rPr lang="sk-SK" dirty="0" err="1" smtClean="0">
                <a:solidFill>
                  <a:schemeClr val="accent1">
                    <a:lumMod val="60000"/>
                    <a:lumOff val="40000"/>
                  </a:schemeClr>
                </a:solidFill>
                <a:latin typeface="AR CENA" panose="02000000000000000000" pitchFamily="2" charset="0"/>
              </a:rPr>
              <a:t>clubs</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large</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malls</a:t>
            </a:r>
            <a:r>
              <a:rPr lang="sk-SK" dirty="0" smtClean="0">
                <a:solidFill>
                  <a:schemeClr val="accent1">
                    <a:lumMod val="60000"/>
                    <a:lumOff val="40000"/>
                  </a:schemeClr>
                </a:solidFill>
                <a:latin typeface="AR CENA" panose="02000000000000000000" pitchFamily="2" charset="0"/>
              </a:rPr>
              <a:t> and </a:t>
            </a:r>
            <a:r>
              <a:rPr lang="sk-SK" dirty="0" err="1" smtClean="0">
                <a:solidFill>
                  <a:schemeClr val="accent1">
                    <a:lumMod val="60000"/>
                    <a:lumOff val="40000"/>
                  </a:schemeClr>
                </a:solidFill>
                <a:latin typeface="AR CENA" panose="02000000000000000000" pitchFamily="2" charset="0"/>
              </a:rPr>
              <a:t>foreign</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cultural</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institutions</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It</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also</a:t>
            </a:r>
            <a:r>
              <a:rPr lang="sk-SK" dirty="0" smtClean="0">
                <a:solidFill>
                  <a:schemeClr val="accent1">
                    <a:lumMod val="60000"/>
                    <a:lumOff val="40000"/>
                  </a:schemeClr>
                </a:solidFill>
                <a:latin typeface="AR CENA" panose="02000000000000000000" pitchFamily="2" charset="0"/>
              </a:rPr>
              <a:t> has </a:t>
            </a:r>
            <a:r>
              <a:rPr lang="sk-SK" dirty="0" err="1" smtClean="0">
                <a:solidFill>
                  <a:schemeClr val="accent1">
                    <a:lumMod val="60000"/>
                    <a:lumOff val="40000"/>
                  </a:schemeClr>
                </a:solidFill>
                <a:latin typeface="AR CENA" panose="02000000000000000000" pitchFamily="2" charset="0"/>
              </a:rPr>
              <a:t>the</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country‘s</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biggest</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football</a:t>
            </a:r>
            <a:r>
              <a:rPr lang="sk-SK" dirty="0" smtClean="0">
                <a:solidFill>
                  <a:schemeClr val="accent1">
                    <a:lumMod val="60000"/>
                    <a:lumOff val="40000"/>
                  </a:schemeClr>
                </a:solidFill>
                <a:latin typeface="AR CENA" panose="02000000000000000000" pitchFamily="2" charset="0"/>
              </a:rPr>
              <a:t> and </a:t>
            </a:r>
            <a:r>
              <a:rPr lang="sk-SK" dirty="0" err="1" smtClean="0">
                <a:solidFill>
                  <a:schemeClr val="accent1">
                    <a:lumMod val="60000"/>
                    <a:lumOff val="40000"/>
                  </a:schemeClr>
                </a:solidFill>
                <a:latin typeface="AR CENA" panose="02000000000000000000" pitchFamily="2" charset="0"/>
              </a:rPr>
              <a:t>ice</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hockey</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teams</a:t>
            </a:r>
            <a:r>
              <a:rPr lang="sk-SK" dirty="0" smtClean="0">
                <a:solidFill>
                  <a:schemeClr val="accent1">
                    <a:lumMod val="60000"/>
                    <a:lumOff val="40000"/>
                  </a:schemeClr>
                </a:solidFill>
                <a:latin typeface="AR CENA" panose="02000000000000000000" pitchFamily="2" charset="0"/>
              </a:rPr>
              <a:t>. </a:t>
            </a:r>
          </a:p>
          <a:p>
            <a:pPr marL="0" indent="0">
              <a:buNone/>
            </a:pPr>
            <a:r>
              <a:rPr lang="sk-SK" dirty="0" err="1" smtClean="0">
                <a:solidFill>
                  <a:schemeClr val="accent1">
                    <a:lumMod val="60000"/>
                    <a:lumOff val="40000"/>
                  </a:schemeClr>
                </a:solidFill>
                <a:latin typeface="AR CENA" panose="02000000000000000000" pitchFamily="2" charset="0"/>
              </a:rPr>
              <a:t>What</a:t>
            </a:r>
            <a:r>
              <a:rPr lang="sk-SK" dirty="0" smtClean="0">
                <a:solidFill>
                  <a:schemeClr val="accent1">
                    <a:lumMod val="60000"/>
                    <a:lumOff val="40000"/>
                  </a:schemeClr>
                </a:solidFill>
                <a:latin typeface="AR CENA" panose="02000000000000000000" pitchFamily="2" charset="0"/>
              </a:rPr>
              <a:t> to </a:t>
            </a:r>
            <a:r>
              <a:rPr lang="sk-SK" dirty="0" err="1" smtClean="0">
                <a:solidFill>
                  <a:schemeClr val="accent1">
                    <a:lumMod val="60000"/>
                    <a:lumOff val="40000"/>
                  </a:schemeClr>
                </a:solidFill>
                <a:latin typeface="AR CENA" panose="02000000000000000000" pitchFamily="2" charset="0"/>
              </a:rPr>
              <a:t>see</a:t>
            </a:r>
            <a:r>
              <a:rPr lang="sk-SK" dirty="0" smtClean="0">
                <a:solidFill>
                  <a:schemeClr val="accent1">
                    <a:lumMod val="60000"/>
                    <a:lumOff val="40000"/>
                  </a:schemeClr>
                </a:solidFill>
                <a:latin typeface="AR CENA" panose="02000000000000000000" pitchFamily="2" charset="0"/>
              </a:rPr>
              <a:t>: </a:t>
            </a:r>
          </a:p>
          <a:p>
            <a:r>
              <a:rPr lang="sk-SK" dirty="0" smtClean="0">
                <a:solidFill>
                  <a:schemeClr val="accent1">
                    <a:lumMod val="60000"/>
                    <a:lumOff val="40000"/>
                  </a:schemeClr>
                </a:solidFill>
                <a:latin typeface="AR CENA" panose="02000000000000000000" pitchFamily="2" charset="0"/>
              </a:rPr>
              <a:t>Slavín </a:t>
            </a:r>
            <a:r>
              <a:rPr lang="sk-SK" dirty="0" err="1" smtClean="0">
                <a:solidFill>
                  <a:schemeClr val="accent1">
                    <a:lumMod val="60000"/>
                    <a:lumOff val="40000"/>
                  </a:schemeClr>
                </a:solidFill>
                <a:latin typeface="AR CENA" panose="02000000000000000000" pitchFamily="2" charset="0"/>
              </a:rPr>
              <a:t>War</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Memorial</a:t>
            </a:r>
            <a:r>
              <a:rPr lang="sk-SK" dirty="0" smtClean="0">
                <a:solidFill>
                  <a:schemeClr val="accent1">
                    <a:lumMod val="60000"/>
                    <a:lumOff val="40000"/>
                  </a:schemeClr>
                </a:solidFill>
                <a:latin typeface="AR CENA" panose="02000000000000000000" pitchFamily="2" charset="0"/>
              </a:rPr>
              <a:t> </a:t>
            </a:r>
          </a:p>
          <a:p>
            <a:r>
              <a:rPr lang="sk-SK" dirty="0" smtClean="0">
                <a:solidFill>
                  <a:schemeClr val="accent1">
                    <a:lumMod val="60000"/>
                    <a:lumOff val="40000"/>
                  </a:schemeClr>
                </a:solidFill>
                <a:latin typeface="AR CENA" panose="02000000000000000000" pitchFamily="2" charset="0"/>
              </a:rPr>
              <a:t>Devín </a:t>
            </a:r>
            <a:r>
              <a:rPr lang="sk-SK" dirty="0" err="1" smtClean="0">
                <a:solidFill>
                  <a:schemeClr val="accent1">
                    <a:lumMod val="60000"/>
                    <a:lumOff val="40000"/>
                  </a:schemeClr>
                </a:solidFill>
                <a:latin typeface="AR CENA" panose="02000000000000000000" pitchFamily="2" charset="0"/>
              </a:rPr>
              <a:t>Castle</a:t>
            </a:r>
            <a:endParaRPr lang="sk-SK" dirty="0" smtClean="0">
              <a:solidFill>
                <a:schemeClr val="accent1">
                  <a:lumMod val="60000"/>
                  <a:lumOff val="40000"/>
                </a:schemeClr>
              </a:solidFill>
              <a:latin typeface="AR CENA" panose="02000000000000000000" pitchFamily="2" charset="0"/>
            </a:endParaRPr>
          </a:p>
          <a:p>
            <a:r>
              <a:rPr lang="sk-SK" dirty="0" err="1" smtClean="0">
                <a:solidFill>
                  <a:schemeClr val="accent1">
                    <a:lumMod val="60000"/>
                    <a:lumOff val="40000"/>
                  </a:schemeClr>
                </a:solidFill>
                <a:latin typeface="AR CENA" panose="02000000000000000000" pitchFamily="2" charset="0"/>
              </a:rPr>
              <a:t>Danubiana</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Meulensteen</a:t>
            </a:r>
            <a:r>
              <a:rPr lang="sk-SK" dirty="0" smtClean="0">
                <a:solidFill>
                  <a:schemeClr val="accent1">
                    <a:lumMod val="60000"/>
                    <a:lumOff val="40000"/>
                  </a:schemeClr>
                </a:solidFill>
                <a:latin typeface="AR CENA" panose="02000000000000000000" pitchFamily="2" charset="0"/>
              </a:rPr>
              <a:t> Art </a:t>
            </a:r>
            <a:r>
              <a:rPr lang="sk-SK" dirty="0" err="1" smtClean="0">
                <a:solidFill>
                  <a:schemeClr val="accent1">
                    <a:lumMod val="60000"/>
                    <a:lumOff val="40000"/>
                  </a:schemeClr>
                </a:solidFill>
                <a:latin typeface="AR CENA" panose="02000000000000000000" pitchFamily="2" charset="0"/>
              </a:rPr>
              <a:t>Museum</a:t>
            </a:r>
            <a:endParaRPr lang="sk-SK" dirty="0" smtClean="0">
              <a:solidFill>
                <a:schemeClr val="accent1">
                  <a:lumMod val="60000"/>
                  <a:lumOff val="40000"/>
                </a:schemeClr>
              </a:solidFill>
              <a:latin typeface="AR CENA" panose="02000000000000000000" pitchFamily="2" charset="0"/>
            </a:endParaRPr>
          </a:p>
          <a:p>
            <a:r>
              <a:rPr lang="sk-SK" dirty="0" smtClean="0">
                <a:solidFill>
                  <a:schemeClr val="accent1">
                    <a:lumMod val="60000"/>
                    <a:lumOff val="40000"/>
                  </a:schemeClr>
                </a:solidFill>
                <a:latin typeface="AR CENA" panose="02000000000000000000" pitchFamily="2" charset="0"/>
              </a:rPr>
              <a:t>St. </a:t>
            </a:r>
            <a:r>
              <a:rPr lang="sk-SK" dirty="0" err="1" smtClean="0">
                <a:solidFill>
                  <a:schemeClr val="accent1">
                    <a:lumMod val="60000"/>
                    <a:lumOff val="40000"/>
                  </a:schemeClr>
                </a:solidFill>
                <a:latin typeface="AR CENA" panose="02000000000000000000" pitchFamily="2" charset="0"/>
              </a:rPr>
              <a:t>Martin‘s</a:t>
            </a:r>
            <a:r>
              <a:rPr lang="sk-SK" dirty="0" smtClean="0">
                <a:solidFill>
                  <a:schemeClr val="accent1">
                    <a:lumMod val="60000"/>
                    <a:lumOff val="40000"/>
                  </a:schemeClr>
                </a:solidFill>
                <a:latin typeface="AR CENA" panose="02000000000000000000" pitchFamily="2" charset="0"/>
              </a:rPr>
              <a:t> </a:t>
            </a:r>
            <a:r>
              <a:rPr lang="sk-SK" dirty="0" err="1" smtClean="0">
                <a:solidFill>
                  <a:schemeClr val="accent1">
                    <a:lumMod val="60000"/>
                    <a:lumOff val="40000"/>
                  </a:schemeClr>
                </a:solidFill>
                <a:latin typeface="AR CENA" panose="02000000000000000000" pitchFamily="2" charset="0"/>
              </a:rPr>
              <a:t>Cathedral</a:t>
            </a:r>
            <a:endParaRPr lang="sk-SK" dirty="0" smtClean="0">
              <a:solidFill>
                <a:schemeClr val="accent1">
                  <a:lumMod val="60000"/>
                  <a:lumOff val="40000"/>
                </a:schemeClr>
              </a:solidFill>
              <a:latin typeface="AR CENA" panose="02000000000000000000" pitchFamily="2" charset="0"/>
            </a:endParaRPr>
          </a:p>
          <a:p>
            <a:r>
              <a:rPr lang="sk-SK" dirty="0" err="1" smtClean="0">
                <a:solidFill>
                  <a:schemeClr val="accent1">
                    <a:lumMod val="60000"/>
                    <a:lumOff val="40000"/>
                  </a:schemeClr>
                </a:solidFill>
                <a:latin typeface="AR CENA" panose="02000000000000000000" pitchFamily="2" charset="0"/>
              </a:rPr>
              <a:t>The</a:t>
            </a:r>
            <a:r>
              <a:rPr lang="sk-SK" dirty="0" smtClean="0">
                <a:solidFill>
                  <a:schemeClr val="accent1">
                    <a:lumMod val="60000"/>
                    <a:lumOff val="40000"/>
                  </a:schemeClr>
                </a:solidFill>
                <a:latin typeface="AR CENA" panose="02000000000000000000" pitchFamily="2" charset="0"/>
              </a:rPr>
              <a:t> New </a:t>
            </a:r>
            <a:r>
              <a:rPr lang="sk-SK" dirty="0" err="1" smtClean="0">
                <a:solidFill>
                  <a:schemeClr val="accent1">
                    <a:lumMod val="60000"/>
                    <a:lumOff val="40000"/>
                  </a:schemeClr>
                </a:solidFill>
                <a:latin typeface="AR CENA" panose="02000000000000000000" pitchFamily="2" charset="0"/>
              </a:rPr>
              <a:t>Bridge</a:t>
            </a:r>
            <a:endParaRPr lang="sk-SK" dirty="0" smtClean="0">
              <a:solidFill>
                <a:schemeClr val="accent1">
                  <a:lumMod val="60000"/>
                  <a:lumOff val="40000"/>
                </a:schemeClr>
              </a:solidFill>
              <a:latin typeface="AR CENA" panose="02000000000000000000" pitchFamily="2" charset="0"/>
            </a:endParaRPr>
          </a:p>
        </p:txBody>
      </p:sp>
    </p:spTree>
    <p:extLst>
      <p:ext uri="{BB962C8B-B14F-4D97-AF65-F5344CB8AC3E}">
        <p14:creationId xmlns="" xmlns:p14="http://schemas.microsoft.com/office/powerpoint/2010/main" val="818880750"/>
      </p:ext>
    </p:extLst>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6" end="6"/>
                                            </p:txEl>
                                          </p:spTgt>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3746305" y="493457"/>
            <a:ext cx="10525499" cy="1389044"/>
          </a:xfrm>
        </p:spPr>
        <p:txBody>
          <a:bodyPr>
            <a:noAutofit/>
          </a:bodyPr>
          <a:lstStyle/>
          <a:p>
            <a:r>
              <a:rPr lang="hu-HU" sz="9600" dirty="0" smtClean="0">
                <a:latin typeface="AR JULIAN" panose="02000000000000000000" pitchFamily="2" charset="0"/>
                <a:cs typeface="Times New Roman" panose="02020603050405020304" pitchFamily="18" charset="0"/>
              </a:rPr>
              <a:t>SLO</a:t>
            </a:r>
            <a:r>
              <a:rPr lang="hu-HU" sz="9600" dirty="0" smtClean="0">
                <a:solidFill>
                  <a:srgbClr val="0070C0"/>
                </a:solidFill>
                <a:latin typeface="AR JULIAN" panose="02000000000000000000" pitchFamily="2" charset="0"/>
                <a:cs typeface="Times New Roman" panose="02020603050405020304" pitchFamily="18" charset="0"/>
              </a:rPr>
              <a:t>VA</a:t>
            </a:r>
            <a:r>
              <a:rPr lang="hu-HU" sz="9600" dirty="0" smtClean="0">
                <a:solidFill>
                  <a:srgbClr val="FF0000"/>
                </a:solidFill>
                <a:latin typeface="AR JULIAN" panose="02000000000000000000" pitchFamily="2" charset="0"/>
                <a:cs typeface="Times New Roman" panose="02020603050405020304" pitchFamily="18" charset="0"/>
              </a:rPr>
              <a:t>KIA</a:t>
            </a:r>
            <a:endParaRPr lang="sk-SK" sz="9600" dirty="0">
              <a:latin typeface="AR JULIAN" panose="02000000000000000000" pitchFamily="2" charset="0"/>
              <a:cs typeface="Times New Roman" panose="02020603050405020304" pitchFamily="18" charset="0"/>
            </a:endParaRPr>
          </a:p>
        </p:txBody>
      </p:sp>
    </p:spTree>
    <p:extLst>
      <p:ext uri="{BB962C8B-B14F-4D97-AF65-F5344CB8AC3E}">
        <p14:creationId xmlns="" xmlns:p14="http://schemas.microsoft.com/office/powerpoint/2010/main" val="1337276517"/>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4" descr="data:image/jpeg;base64,/9j/4AAQSkZJRgABAQAAAQABAAD/2wCEAAkGBxITEhUSExIVFhUVFRUVFxUVGBcVFRYVFRUWFhYVFRUYHSggGBolHRUVITEhJSkrLi4uFx8zODMtNygtLisBCgoKDg0OGhAQGi8lHyYtLSstLTcvLS0tKy0tLS0tLS0tLS0tLS0tLS0tLS0tLS0tLS0tLS0tLS0tLS0tLS0tLf/AABEIALcBEwMBIgACEQEDEQH/xAAbAAABBQEBAAAAAAAAAAAAAAACAAEDBAUGB//EAEoQAAEDAgMDCAYGBQoHAQAAAAEAAhEDIQQSMQVBUQYTImFxgZGhMkJSscHRFCOSotLwB2JyguEWJENTY3ODssLxFSUzVJPi8hf/xAAaAQADAQEBAQAAAAAAAAAAAAAAAQIDBQQG/8QALBEAAgIBAwQBAgYDAQAAAAAAAAECEQMSITEEE0FRYQUiFDKBkaHRccHwFf/aAAwDAQACEQMRAD8A5JrxChqvlRpL6VI5FiyJjTTog5VQgMqbKrDSFKGAoApQmV12GUTqCYFdKEZamhOhDJkUJQigsGE0I4TQigBTQjhNCKACElLTZJAJiSBPCd6CEhjtcpAVFCJqKCwymIRwmKVDsjIUTlOQonBFBYCcJw1PCKHYxQlOUyKCwSmhHCeEUFkcJ4RwlCVDsCEyOEoSoLAhJFCSKHZdPYnzDgpSAoiFaRlYEJQjSVUKwE8lFCWVFAOyqQj55RQlCKCyV5BURanhJOhWDlTFqJNCKCwYTQjhKE6CwITQjhKEUFgZouTEXVLZeIzsg+k2x49qvP4kwBB0J07Fi1WmjVLmnMPWGlnae9c/qM3azx9Vv/Z6sWPXjfs2ITtTgJwF76PMEEiE4SSodgOQEKRyCEUFgpijLU0IoLAhKEcJQihgQlCOE8JUAEJlJkTloCKAiyoSFI4oYSodgJI4SRQWXyEJCOExCpIzsDKna1FCUqqFYOVKE6eE6FYEJQjhLKigsDKi808JwEUFkZCaFYABUZagCOE2VSQmhOhWBCaFJCaEUFkZCpYrDEuaHXAqF0nWD0gBxEty9Uda0cq18dQaGOAaARvtJ8lzPqFa8aa8/wBHt6W9M69GJCQCKEoXTo8dhQmhGEQp8UqHZA4JubPBW+iCLfGUz6g3A+9IdlbmykKLjoCrVKq0atnvsnfinbrdlkbhaKfNHgmLVK4k6lAU6CwYTSiITQlQ7BJKaEcJoRQWBCUKTKmhFBZHCSPKnSoLLpCFGmhUkZtgpQjhKE6FYOVKEcIygLIYTgKVjFOykhgioAiyhWnYaE7aEhK0PcpOCaFNVpwUBComyKEoR5UsqdCsCExapMqbKigsABdBtZh5og6jfu6vJYbG3HaFvYqmQx8wZFu8gTHYVxvqjqeP9f8AR0ehVxkc3CUKSE4C7VHOsBMQVOxp3KUMSHZVFIlXqGzJEl357Sp6GH32Hb8lp4KlJj0u34LKc64NIxMoYBu5s+JRu2WeC6N9SlSF7ngs2vtn2WDvusVOcuEaNRXJhv2Y6dCArDdjhozPcAPNSVtp1D/ALNrvcTcnvWyU3yZtxRLieZb6IJ7TZUHKSE2VaKNEarI4ShSFqEtToLAhNCkypsqVD1AQkjhJFBZbhLKjyp8qCLAyp8qPKnATAAMSyKdrVK2n1hKxlemOpWGhT06U71PzA4hQ5IpIqgpnvtoVZ5qLwjdRBU2h7mTUEqItWjVoqB1BapozaKeVLKrPNIXU1RJDlTZVZbSG8qYUWcSfJDY0ii1tx2hbmKpOyuMGANSRNoPFUuaZCvVKreacCTmyutB1AMXhcL6s7lD9TqdAqjI59rbI2tG9XqOAOURBsN44KOrhnN1C7cZJpHMlFpkYc3r7kWb2R80VKkrtCidbNCJUhq2NgdlVal4MLpcLgYaGtLAdHTM+I1QbKdItlHWLErYGUC7h4rnZ8sm6PXigqsxMXsIm4yk8QT7lVfs2nTaS8xHVqtbF1MozMcDHUT/suT2jiqznGXOjhcDwWmFTn52JyOMfBTxdcE9GfcqTgpzTKTqJXQSSPI22VsqfKpSxIhOhWQlqbKpsqWVFBZDlTFqmypsqVBZDlSU2VJFBZayp8qvDAO327UzsGVlqRWllLKiDVbOEKj5sjcqTTFwDToEqxTwDk9FwC0qNTqBWc5SXBcUmVG4MhSMomNFbdVjcFGKx1WdyZpsipUBCKm4b1YeZ4KnWgq1uQ3RYbVpzcFadL6O8TEHsXOhpNpMdavYQObvnwU5MSrkcMnwag2bRdN+8WTHk4zWSfNWqFemRBIB4RCnbjMvoh0eK8jnkXDZ6FGD5Ofxey2N0Y49cfBZb6MGw8l3VLbDIh8LPxeMo7oIMnQb1tjzZOHEznjhymcp9GdEwpnsBzHMJykRb2YVvG1abpiRY6aHt6lG1xIMNi0bvFc36q25xv0ezoVUZUZmHeMot58LKXnurzlW9ktDqbZ69w9orVGx2uGg9y6+PLFY436Rz545a3XtnPc+dwASzzrK3/wDgJ3CUqfJ8n1T3FX38fsntZCrgXMAjNlHvVyk5jLtfParlPk2LXhT1diUmNkel13Xllmxt8nojjmlwQN2m3eAs/G12Ptl8UOI2a6dCeuJVetgaw3HwKuGOF2mRKcuGitXwrItPkqD6YCvvw9TePGyrVKBGq9kP8nnk/gqFqbIrHNpGmtDOytlSyKwWJixAWV8qWRT5EbKaTGitzSSuJKbYzdOErflyY0Ko9U9xCkGPLvVaPz1q5h6RO8Que5Sj+aj1pJ8GU5hGrXeA+Cje612+ULojQG8+ChdSYiOZehvG/ZzYZe3ndShzhoIXR0W0t49x9ymGCpOMgieE/BU+pXlErA/DOVNVx1uhzldacARoBCgrbOB1ZCa6mHoTwS9nLiUXNuWhisAW7lXEhehSTVowaa5Ig0o6WILbQCOBEqdj2nUKbmmHQpNryhr4ZFztNw9Eg8QdO5Ac4u1wPcp24Rvak7DcFFxK3IXh5vlI7PkVVIc3+MLVoOI1C0qdGlU1bdS8ujlbFLHq4e5yNecrjawJvpCzRVqxmFSBE5csiCKhF5/sz4rX5XVqFNlVjH/WCBzcHWQYzRAtxK4F2LxHqktbboyw6ZrT++/xXG+o5FkyJx9HT6KDhBp+zveRVQV6MgHokNLrRJa19vtR2gru8LhGAXuvO/0dbQo4eg6nUzNe6qXZQyo/o5KbQeg0wLFelNBWkcurGlfBDx6Zt0WaYEIoULHKZrwsmjRDCmSn+jDgi50b7JjjGC0+CX3eB7eROoAbgqNekTuWm291BiYi5hOMnYSiqMWrRbeYXP4+hTJ6K6DF1GjQZj1XWRUwNVxnm4ldPp3W7dHgzK9kjHOGHEhQuojitnEbNc20gnqVV2FdOi90cifk8koNeDP5lTNwzetXBgjvjxUzcO0C05kpZF4CMDHqUgEIprXZs55OnertPYs6vHgpl1EI8spYZS4RzfMpLqhsD9Y+A+aSz/GY/Zf4afoxAxSNniVKGJwxVqMwQ52+U7QSpADxUjXnq8FN+igWYZx4ovoR4qxTxZHqhTMx3Us3LJ4RolD2VqdJ40f5lWG4qoNSD3fFSjGUzqzyTGrQOrD3WWbbf5olqlxIqYjEl24Tx1VN9M9S1RToHe8eCGph2Rap4x81pCcY7UZyi3vZlNoE7khTVxwPFAWLfUY0DTjrUpA3FR5FDi5DTDsul7GLjis5tRTk/BcLbUUWObneuf2q+uyq4MxApgBpgta46ayUx2q2/wDPG2/utd+5VcZUpPGepijDujm+qDTbQHLE2K5fUddGUKxtpnRw9I4yuaRm18NVqOJdi2kkkmGM/PBQf8NO/EiBqIpg91lewlLC5oZiXEu3A0nE77AN6k1Y4QOIOIMzBlzAQQb+rxlcxytnvSImYUtuMU4DQWp7+BhbGE2vi5B+n1HNBbIyUbgEWkMnRZ9Y4QMa8135JytIgtJA0kN6ioMFisKXCm2q8lxsAdeqI4BClQNWeyDFtOigfUefRAb5leW4jlS1hI+lVQWkgiSCCCQRYLpuRu3hVmpztR4II6Ze4SHDQHf1r2wzRlKoo8s8clG5M6huDJu4kqZtN49GAq1bansnysqwxdR2rj3Alezt5JLc8ryQXBo1H1CInL16rOr4FpM1K0ncJ+ChrOJ3Pd+1PuCjGcaNjuv4lawxOPDoznlT5Vmlh6IYIaJ/PFG6o/flB63fBY9SpUNnF3Zoow2PVVdi92xd9LZItYlztxb+6fioG0CL6nvsmFQ8B4SnNVx1dHctVFpUZuabGfg3nq7SAhbs473Adl0RPFxQuaNx8U7l7/gX2+v5LHOtYIznuTN2o0aMJ6yVVLRv/guf2zyjZh6opvpmCA7MI0JiwPCCsprHBXP/AL9i4ynJ1E6o7bf7A8Sks3Dva9oewhzTcEaFJWsOJ+Ce9k9lkU0+RRbK2lRxDc1N4dABIBu2Rofd3FUeV20G0aJGrnyA2QJAHSmbkdm+AsnmSjq8FLG9VFfa3KSjQrNouBcXFuYtiGZjALvf2K43a9HnRRzdIhpafVcHAmWu0OkdpXkGJqGZB32FzHAA79Uhi3g5rl1wDcXOp4z3Lnrr53we38HGj19+2qDazqLnhrmgGXGGkmejJ3gQe9agYvD69Qyc0h15vJnff86LQ2XyjxFEgMqOLW+q4lzSOzhfcqh9Qd/ctiJdHt9rPYebS5teOYzlPiy8ONepafROUCbGwsgw+28U9+YVqpJ6JIeZg7+rQacFf/orxEn8E/Z7PzaXNrzary1xIFLmzAptFN4cGnnKjeM3uC3TrXSs5cUgwF9J4dHSaMpAPCSRZarrsfl0Zy6SaOk5tPza8zdy0xefMHtiAMmUETEWGvWtLY3L9wGWuzObQ5vRJjXMDvjsUx+oY2/I30k6O6yKltk5aTjIEFtzp6QVDanLLDUgMh50kOkNPowDGY7pdA7ydywncr/pNI0XsDahcJi7SwdKQCZBBy8fk83VY9Lje7TDDgnqUq8o5B2AqurmmxheXueQGx1uOp3LY23g308FQZUaWvFV0tMSJDyNOojxWvyaZONp9tWD+4/TxKsfpFEAf3ot/hFc14129fm6Oisj7mnxVnH8n2RiaZAuHGN98rlV2u1vPVePOvn7RlaHJ1385pftbuwrF5QD+dV/71/vWVbmtm6+kDs2nwFd0cL51Q2EyMTSI1zGO3K5aWGP/LGi9qvdvVLY5HP0idM4+KKCyHlbsurTrlzmgNqlz23BJBN5A0uux/Rm0huXUdIgbvSPyKqfpKYP5qeLKuvU5nzVv9GNWHN1uHDq0c74r0QShkjXwYTbljlfyehN/Y8E7qzutSElCQura8nL/wAEXPvRDEuTlipYjaNBlRtJ1VrXukhpN46+HVOqbcFyC1+C0a03LR4JxiOpM9sAleY7J5dvFV7nhz6biSKYAzDNEFpJ3BpGW3pa71lky44NJ+TTHjnNNo9MdUn1QO4LlNu8r6NLM2mC+o0wRlIaIMGTv36cFhcreVnOkU6Di1gMl4Ja53R8hfrnwXFMbOpMzPmQZXkz9bX24/3N8XTXvP8AY9MwPLOg6m11ToudmkN6QEaE8J4blk4rl0TUHNthosWuuSLSTG8QYv6x4LjXEmxsB3eIQNdmnhJEXB/N1g+tzNVZqulxrwdPtnlQ+uSxstpyYgXIy5crr3F3HvXO1cSXNYwgywOA/Va5xJt2u80FQm0m3hpp7lEa+aRALuvQ/mB4LCWWc3cmbRxxiqSLTMQ8AAVngAQAKhAHUANEllvJnd3EfNOi5eytKOy5HcpvorebeJY54vpA3mB6RHS14oeW+0BWrc4z0AxoYSdWxMxuuT4X6sQbKxIyfVaEkw5hmXdvADxRV6TmCarbwSGi/mD+ZSeZuOm9hPHUtRmOnNM9onyU2HwDqhzHotHE+V1Nh8FzhzgQ3cRx3iO5XHtiQXE5d3uWbn4RVgUKVFnpS+LdR6is97xNhYEx71tbL2W7EBzgYDeiM82J35QVfpci3mnUJqM9KM2Qlwy65elvt4daS+WNRZx9Srx0NoG8b1bxsNpgN0JgxwGg6tF1Q/Rq4ta76UOlH9FcTpP1ir7b5MCi4UTUDsrAZDcusjST1qk1aobi0cq2qMouZDw7tJ/+R4q4/GWJ0F4HEzeVdOxW02F0h122Inwv1rNxOya5Jy4etl3DK4+FlTSYmiE1hr6IiRGpvxN0dFoJEC+pd1WspmbExBblFCtOsmk6I4THuWjs7kxiMubm3SSQWuZVaQLRq2837I60mIy3gzw4H+C2Nk4epRqU6jqZaKjS5j4BzNFp468QFtUOTTBJNCs+QIzUzbwC0xg3QPq60iBGQxAsN06JWWomVs/aTqNZlcUnPAcZifRdLXEDjBkKxyyx30kDm2vg1AQ0th1qZaSQtRmCcJ+rqW06HzUYw7/6qp9gj4Ku86rwHaV2cnsjDVKdem9zHtAdJMG1iJWdtjZ1eriazmUnuBeSHRAM8CdV6JRoVBANN2ovlOnbCu826T0HDTcoeUpYzgcPQrNwfMupvzZwQ3LO/WQquGwNZtRhNJ4yuaTusDwXoOIpPymGmd2g39aznUauobrxLZ75TWQHAxeVNd1d1JrGvIpMdGYAdJ5aSG2Ejot43JvBENsSpicMzMxnTaSWgiWkFjW3AP7S2fo9SRIb0dJqMtPC9lIc0RLO+pTH+v4Ku6/Au2iOhyyx8NDqNHM6AMwIJOkkCp8hdV38vcWdG0W9jXGfFykdSdqalIHd9ZT/ABKtW2ZTcMpfRaZmWvaTfUb7LRdROuTF9PHwiX/9AxQ1bQP7r92vrrlMdj61StzwfNTNmkAZpAsRA3ABadXk/B6OKoAGZzGoSLmIDWQbZT2yn2dyfoNqO5/FMNMNOXm2VJLiLFzSAIBvEmdLKXknLlhHEo8I6LY/K7FPpN+rovgBhcahY8kN1LSSb8dFwT2vbVcMhnK0yRoAwg+ZPguybhsE2IxD3kHosNLLTvAvIndMzqsvF4MCq6GgtzcBpCcsrl+YqONR4OaqCDBBsQLnTrKFhkWvcix3bo8Z7l1OzqNHnmCqzokkNNhD7ETJi9xfiuwxeGY6m1raTAYi+UTuuWtJ1WbZSjZ5HSLjZwJbGoOscCJjzT4c9HeTM6wRG6DY9vyXo2P2W1sfVtjeGvOsaglnauI5QtyVRmbqLdI6A7za+iE72Bxoza1cC0TxB8+woaNDNcTB3zERu607ntkQG6a6wY3jenc5pJkk9lt+9Mkstw7DePvFJZdYS4wfePJJGn5CjuRtAcCe73KptEsq5RcESd2i74cnQIjEWBn0GGbGxzT29ygxPJeg9wc/EHoxYc0BbfdpK86il5NWpNHA0aRDTuG4QZ6yY1VB7HuJlpbe2YEA/PcvVDsGgDP0l2kRnoj/AEdair8msHUIL673RBE1KW6dLaXPiqTSJ0GHsJgYxlM02uLhmLjHRsBluCd3G/Ba7KtPIejSgFw9XWT+qpv5OYcGWYlzd0ZmOjhEG2m9Ru5OYXV2MP3Lb41sjUjRKkRYna9EwBTFiDOUaXt6I4+SwtrPD6hcwNDYAv0T4CV0A5P4T/vG9hcwfFONg4Ldim/aYnrivInucXjMGajCyWNuLiTp3IsJgcg9Ik+0SfJdmNg4Q2+lj7dNWmckKBgiu49haZ7LJ9xCUWcWC4eufF3wRZne2fvLuByGpe3W8W/hTnkPS9ur9pn4U9SHTOGAcfWJ73Jyw7yfFd0zkbR9uqe9p9zU45G0faqHvH4UtQHn759o+fyQBv6/kvRRyKof2vj8mpxyKwvB/e8/hT1IKPP2sHtfd/iiAG8u8B816COR2GG532ypByTwm9rvtu+aWoKPOi0Ws7w/ihLer7o+a9KHJXC+xP8AiO/En/k5hN9Mf+R/4k9SCjynGU3y0tJy5hm07t/b4qRvevUDyZw0dGmW8crnmRBBBM6EEi3FIcmMIP6Ed5d8XI1hpPNA4ez5/CEQd1ecfBekjk7hh/Qt8f8A2TO2LhoJ5hpj2ZcfBso1fAUeblg4Hx/ggNMDRvjJ90L0CtR2eww6mxp4OY8HwLVTxW1Nmsdl5oOMC7aUg95hJTT4D9TjOZJ9Vv3vmoyCDv8AtOHVucvQKOK2a5oORl4hppXkiYjJqmc3BkdDDt3Q51EBl+uBKXcBKzz2pTDtYP7Rzf5iVbbtOo2xeI4ODYv3Lr3YLpZWDDjo5v8ApCI7bwq2I2fX9VtG3shg/wAwUvL8D0sxf5QsMBzaY6238isvlM1mJFMsh5Di2KYdLQ71nATA6Osb1vYrC4ppylvcGtN+1uqpO55pmXt7JaUd34IbfFHHv2A6C64ibZX7rezPkqjtnvuAHRpJa4Dskhdw7FVt9R/2nIPplX23/ad80+/8GepHBc1+Yd+FJd6NoVf62p9p3zST7/wLUjNDUQZ1JJLAmh8iWROkpExNapQ1MkkIOm1xMAD/AG1UOJxdKn6T7xIDQ4nsuAPNJJbYoKT3NYxVWZ9fbw0Yz95/vyjv3qfD4DG4hmeQ2kRdxIawg39BgJPeEkltJKCtIuK3o3qW13U2NpNxFaoWNDc2Z7G2ECGyTAiNRosyliG1KuQgue8nebkiSZJ7fFJJYLlkJts6KphTQLKNRzzVLAWUGuvlFgX1T0WtH6uY9S3Ni7JruIqmpzYvDKXRbvHSJ6VQ31eewBJJa6VCNo0S3o6mnRqAQX+XxJKKH7zPfHuCZJZp2atUG1x9nwefiphRJ/oz35D8UySuKsiTogr4imz0hHa0f6UL8XTG4X6kklWkTlQH0tp0yjtzD3Aog2d7fvH5JJKaLBNAbz4CPeSo34Bh1aT1k/KEkkJskCrgrQHW9l3Tb4OWXjNhsIJNBv7VJxpn7J6PkmSQ9+RNJmFW5JU3j6nEVGv4VgHg9WZoEDuVLFbG2hhWOIM0zYZHgA3O50R4BOklOKRNKrMpnKWqOicpIMS5oLhFyM3ktjC8pWP9Jr2mOkWukbrw4eSSSzmqWxOuUTTwe1Kb4h+h9ZpDpMwZFo1Vui6oI0NyCJscuYHWN5SSUXtZ6ccnJblR9SkCQ+i2SALtabid47kOK2bhyCQwtiNCdTbf3JJLRbiBrbAw4JGZ/wB38KSSS0WNUJpH/9k="/>
          <p:cNvSpPr>
            <a:spLocks noChangeAspect="1" noChangeArrowheads="1"/>
          </p:cNvSpPr>
          <p:nvPr/>
        </p:nvSpPr>
        <p:spPr bwMode="auto">
          <a:xfrm>
            <a:off x="155574" y="-144463"/>
            <a:ext cx="4983095" cy="498311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solidFill>
                <a:prstClr val="black"/>
              </a:solidFill>
            </a:endParaRPr>
          </a:p>
        </p:txBody>
      </p:sp>
      <p:pic>
        <p:nvPicPr>
          <p:cNvPr id="12" name="Picture 16" descr="http://www.stepbystep.com/wp-content/uploads/2013/01/Things-to-do-on-Holidays-in-Bratislava-Slovakia6.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0914" y="188686"/>
            <a:ext cx="11408229" cy="6545943"/>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6" descr="http://www.mamaison.com/images/Bratislava_by_night.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1257" y="188686"/>
            <a:ext cx="11567886" cy="6545943"/>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8" descr="http://budapestrivercruise.com/wp-content/uploads/2012/12/Bratislava-by-night.pn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1257" y="239486"/>
            <a:ext cx="11647714" cy="645160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www.dentons.com/~/media/Images/Website/Background%20Images/Offices/Bratislava/Bratislava_web.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81429" y="188686"/>
            <a:ext cx="11879942" cy="6669314"/>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4" descr="http://www.holidayguru.ie/wp-content/uploads/2015/10/bratislava.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5574" y="195943"/>
            <a:ext cx="12036426" cy="66620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76413860"/>
      </p:ext>
    </p:extLst>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150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3000"/>
                            </p:stCondLst>
                            <p:childTnLst>
                              <p:par>
                                <p:cTn id="15" presetID="10" presetClass="entr" presetSubtype="0" fill="hold" nodeType="after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0"/>
                            </p:stCondLst>
                            <p:childTnLst>
                              <p:par>
                                <p:cTn id="19" presetID="53" presetClass="entr" presetSubtype="16" fill="hold" nodeType="afterEffect">
                                  <p:stCondLst>
                                    <p:cond delay="150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par>
                          <p:cTn id="24" fill="hold">
                            <p:stCondLst>
                              <p:cond delay="7000"/>
                            </p:stCondLst>
                            <p:childTnLst>
                              <p:par>
                                <p:cTn id="25" presetID="14" presetClass="entr" presetSubtype="10" fill="hold" nodeType="after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5400" b="1" dirty="0" smtClean="0">
                <a:solidFill>
                  <a:schemeClr val="accent5">
                    <a:lumMod val="75000"/>
                  </a:schemeClr>
                </a:solidFill>
                <a:latin typeface="AR BERKLEY" panose="02000000000000000000" pitchFamily="2" charset="0"/>
              </a:rPr>
              <a:t>Košice</a:t>
            </a:r>
            <a:endParaRPr lang="sk-SK" sz="5400" b="1" dirty="0">
              <a:solidFill>
                <a:schemeClr val="accent5">
                  <a:lumMod val="75000"/>
                </a:schemeClr>
              </a:solidFill>
              <a:latin typeface="AR BERKLEY" panose="02000000000000000000" pitchFamily="2" charset="0"/>
            </a:endParaRPr>
          </a:p>
        </p:txBody>
      </p:sp>
      <p:sp>
        <p:nvSpPr>
          <p:cNvPr id="3" name="Zástupný symbol obsahu 2"/>
          <p:cNvSpPr>
            <a:spLocks noGrp="1"/>
          </p:cNvSpPr>
          <p:nvPr>
            <p:ph idx="1"/>
          </p:nvPr>
        </p:nvSpPr>
        <p:spPr>
          <a:xfrm>
            <a:off x="707572" y="2159453"/>
            <a:ext cx="10515600" cy="4351338"/>
          </a:xfrm>
        </p:spPr>
        <p:txBody>
          <a:bodyPr>
            <a:normAutofit/>
          </a:bodyPr>
          <a:lstStyle/>
          <a:p>
            <a:pPr marL="0" indent="0">
              <a:buNone/>
            </a:pP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In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terms</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of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its</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size</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and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importance</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in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the</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Slovak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Republic</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the</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city of Košice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ranks</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right</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after</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the</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capital</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Bratislava.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It</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lies in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the</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eastern</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part of Slovakia,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not</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far</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from</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the</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borders</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with</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Hungary</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Ukraine</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and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Poland</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Košice has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an</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existing</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railway</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junction</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and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airport</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with</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international</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status. </a:t>
            </a:r>
          </a:p>
          <a:p>
            <a:pPr marL="0" indent="0">
              <a:buNone/>
            </a:pP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What</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to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see</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p>
          <a:p>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The</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Slovak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Technical</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Museum</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p>
          <a:p>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St.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Elisabeth</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Cathedral</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Slovakia‘s</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biggest</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 </a:t>
            </a:r>
            <a:r>
              <a:rPr lang="sk-SK" dirty="0" err="1"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church</a:t>
            </a:r>
            <a:r>
              <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rPr>
              <a:t>)</a:t>
            </a:r>
          </a:p>
          <a:p>
            <a:pPr marL="0" indent="0">
              <a:buNone/>
            </a:pPr>
            <a:endParaRPr lang="sk-SK" dirty="0" smtClean="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endParaRPr>
          </a:p>
          <a:p>
            <a:pPr marL="0" indent="0">
              <a:buNone/>
            </a:pPr>
            <a:endParaRPr lang="sk-SK" sz="3200" dirty="0">
              <a:solidFill>
                <a:schemeClr val="accent1">
                  <a:lumMod val="60000"/>
                  <a:lumOff val="40000"/>
                </a:schemeClr>
              </a:solidFill>
              <a:effectLst>
                <a:outerShdw blurRad="38100" dist="38100" dir="2700000" algn="tl">
                  <a:srgbClr val="000000">
                    <a:alpha val="43137"/>
                  </a:srgbClr>
                </a:outerShdw>
              </a:effectLst>
              <a:latin typeface="AR CENA" panose="02000000000000000000" pitchFamily="2" charset="0"/>
            </a:endParaRPr>
          </a:p>
        </p:txBody>
      </p:sp>
    </p:spTree>
    <p:extLst>
      <p:ext uri="{BB962C8B-B14F-4D97-AF65-F5344CB8AC3E}">
        <p14:creationId xmlns="" xmlns:p14="http://schemas.microsoft.com/office/powerpoint/2010/main" val="157293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43"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
                                        <p:tgtEl>
                                          <p:spTgt spid="2"/>
                                        </p:tgtEl>
                                      </p:cBhvr>
                                    </p:animEffect>
                                    <p:anim calcmode="lin" valueType="num">
                                      <p:cBhvr>
                                        <p:cTn id="20" dur="400" fill="hold"/>
                                        <p:tgtEl>
                                          <p:spTgt spid="2"/>
                                        </p:tgtEl>
                                        <p:attrNameLst>
                                          <p:attrName>ppt_x</p:attrName>
                                        </p:attrNameLst>
                                      </p:cBhvr>
                                      <p:tavLst>
                                        <p:tav tm="0">
                                          <p:val>
                                            <p:strVal val="#ppt_x"/>
                                          </p:val>
                                        </p:tav>
                                        <p:tav tm="100000">
                                          <p:val>
                                            <p:strVal val="#ppt_x"/>
                                          </p:val>
                                        </p:tav>
                                      </p:tavLst>
                                    </p:anim>
                                    <p:anim calcmode="lin" valueType="num">
                                      <p:cBhvr>
                                        <p:cTn id="21" dur="400" fill="hold"/>
                                        <p:tgtEl>
                                          <p:spTgt spid="2"/>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www.slovak-holiday.sk/resize/domain/slovensko-privat/files/a-menu/mesto-kosice-ubytovanie.jpg?w=400&amp;h=400?w=400&amp;h=400"/>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01600"/>
            <a:ext cx="12192000" cy="6858000"/>
          </a:xfrm>
          <a:prstGeom prst="rect">
            <a:avLst/>
          </a:prstGeom>
          <a:noFill/>
          <a:extLst/>
        </p:spPr>
      </p:pic>
      <p:pic>
        <p:nvPicPr>
          <p:cNvPr id="18" name="Picture 10" descr="http://www.miceslovakia.com/sites/default/files/imagecache/node-gallery-page/images/galleries/460/kosice-d04_3824.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01600"/>
            <a:ext cx="12192000" cy="6959600"/>
          </a:xfrm>
          <a:prstGeom prst="rect">
            <a:avLst/>
          </a:prstGeom>
          <a:noFill/>
          <a:extLst/>
        </p:spPr>
      </p:pic>
      <p:pic>
        <p:nvPicPr>
          <p:cNvPr id="19" name="Picture 4" descr="https://upload.wikimedia.org/wikipedia/commons/8/89/Leteck%C3%A1_panor%C3%A1ma_Ko%C5%A1%C3%ADc.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101600"/>
            <a:ext cx="12192000" cy="6959599"/>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2" descr="http://www.muzeum.sk/muzeum/images/stm/stm01.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101601"/>
            <a:ext cx="12192000" cy="6959600"/>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6" descr="http://blog.sme.sk/blog/13213/202244/09.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101602"/>
            <a:ext cx="12192000" cy="6959601"/>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8" descr="http://sacr3-files.s3-website-eu-west-1.amazonaws.com/_processed_/csm_Bug_Kosice_dom3_jpg%255B1%255D_e2d4db9c03.jpg"/>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101603"/>
            <a:ext cx="12191999" cy="708297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35544670"/>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000"/>
                                        <p:tgtEl>
                                          <p:spTgt spid="17"/>
                                        </p:tgtEl>
                                      </p:cBhvr>
                                    </p:animEffect>
                                  </p:childTnLst>
                                </p:cTn>
                              </p:par>
                            </p:childTnLst>
                          </p:cTn>
                        </p:par>
                        <p:par>
                          <p:cTn id="8" fill="hold">
                            <p:stCondLst>
                              <p:cond delay="1000"/>
                            </p:stCondLst>
                            <p:childTnLst>
                              <p:par>
                                <p:cTn id="9" presetID="6" presetClass="entr" presetSubtype="16" fill="hold" nodeType="afterEffect">
                                  <p:stCondLst>
                                    <p:cond delay="200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500"/>
                                        <p:tgtEl>
                                          <p:spTgt spid="18"/>
                                        </p:tgtEl>
                                      </p:cBhvr>
                                    </p:animEffect>
                                  </p:childTnLst>
                                </p:cTn>
                              </p:par>
                            </p:childTnLst>
                          </p:cTn>
                        </p:par>
                        <p:par>
                          <p:cTn id="12" fill="hold">
                            <p:stCondLst>
                              <p:cond delay="3500"/>
                            </p:stCondLst>
                            <p:childTnLst>
                              <p:par>
                                <p:cTn id="13" presetID="25" presetClass="entr" presetSubtype="0" fill="hold" nodeType="afterEffect">
                                  <p:stCondLst>
                                    <p:cond delay="20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25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6" dur="25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7" dur="250" accel="50000" fill="hold">
                                          <p:stCondLst>
                                            <p:cond delay="250"/>
                                          </p:stCondLst>
                                        </p:cTn>
                                        <p:tgtEl>
                                          <p:spTgt spid="19"/>
                                        </p:tgtEl>
                                        <p:attrNameLst>
                                          <p:attrName>ppt_w</p:attrName>
                                        </p:attrNameLst>
                                      </p:cBhvr>
                                      <p:tavLst>
                                        <p:tav tm="0">
                                          <p:val>
                                            <p:strVal val="#ppt_w*.05"/>
                                          </p:val>
                                        </p:tav>
                                        <p:tav tm="100000">
                                          <p:val>
                                            <p:strVal val="#ppt_w"/>
                                          </p:val>
                                        </p:tav>
                                      </p:tavLst>
                                    </p:anim>
                                    <p:anim calcmode="lin" valueType="num">
                                      <p:cBhvr>
                                        <p:cTn id="18" dur="500" fill="hold"/>
                                        <p:tgtEl>
                                          <p:spTgt spid="19"/>
                                        </p:tgtEl>
                                        <p:attrNameLst>
                                          <p:attrName>ppt_h</p:attrName>
                                        </p:attrNameLst>
                                      </p:cBhvr>
                                      <p:tavLst>
                                        <p:tav tm="0">
                                          <p:val>
                                            <p:strVal val="#ppt_h"/>
                                          </p:val>
                                        </p:tav>
                                        <p:tav tm="100000">
                                          <p:val>
                                            <p:strVal val="#ppt_h"/>
                                          </p:val>
                                        </p:tav>
                                      </p:tavLst>
                                    </p:anim>
                                    <p:anim calcmode="lin" valueType="num">
                                      <p:cBhvr>
                                        <p:cTn id="19" dur="25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20" dur="25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21" dur="250" accel="50000" fill="hold">
                                          <p:stCondLst>
                                            <p:cond delay="250"/>
                                          </p:stCondLst>
                                        </p:cTn>
                                        <p:tgtEl>
                                          <p:spTgt spid="19"/>
                                        </p:tgtEl>
                                        <p:attrNameLst>
                                          <p:attrName>ppt_y</p:attrName>
                                        </p:attrNameLst>
                                      </p:cBhvr>
                                      <p:tavLst>
                                        <p:tav tm="0">
                                          <p:val>
                                            <p:strVal val="#ppt_y+.1"/>
                                          </p:val>
                                        </p:tav>
                                        <p:tav tm="100000">
                                          <p:val>
                                            <p:strVal val="#ppt_y"/>
                                          </p:val>
                                        </p:tav>
                                      </p:tavLst>
                                    </p:anim>
                                    <p:animEffect transition="in" filter="fade">
                                      <p:cBhvr>
                                        <p:cTn id="22" dur="500" decel="50000">
                                          <p:stCondLst>
                                            <p:cond delay="0"/>
                                          </p:stCondLst>
                                        </p:cTn>
                                        <p:tgtEl>
                                          <p:spTgt spid="19"/>
                                        </p:tgtEl>
                                      </p:cBhvr>
                                    </p:animEffect>
                                  </p:childTnLst>
                                </p:cTn>
                              </p:par>
                            </p:childTnLst>
                          </p:cTn>
                        </p:par>
                        <p:par>
                          <p:cTn id="23" fill="hold">
                            <p:stCondLst>
                              <p:cond delay="6000"/>
                            </p:stCondLst>
                            <p:childTnLst>
                              <p:par>
                                <p:cTn id="24" presetID="49" presetClass="entr" presetSubtype="0" decel="100000" fill="hold" nodeType="afterEffect">
                                  <p:stCondLst>
                                    <p:cond delay="200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 calcmode="lin" valueType="num">
                                      <p:cBhvr>
                                        <p:cTn id="28" dur="500" fill="hold"/>
                                        <p:tgtEl>
                                          <p:spTgt spid="20"/>
                                        </p:tgtEl>
                                        <p:attrNameLst>
                                          <p:attrName>style.rotation</p:attrName>
                                        </p:attrNameLst>
                                      </p:cBhvr>
                                      <p:tavLst>
                                        <p:tav tm="0">
                                          <p:val>
                                            <p:fltVal val="360"/>
                                          </p:val>
                                        </p:tav>
                                        <p:tav tm="100000">
                                          <p:val>
                                            <p:fltVal val="0"/>
                                          </p:val>
                                        </p:tav>
                                      </p:tavLst>
                                    </p:anim>
                                    <p:animEffect transition="in" filter="fade">
                                      <p:cBhvr>
                                        <p:cTn id="29" dur="500"/>
                                        <p:tgtEl>
                                          <p:spTgt spid="20"/>
                                        </p:tgtEl>
                                      </p:cBhvr>
                                    </p:animEffect>
                                  </p:childTnLst>
                                </p:cTn>
                              </p:par>
                            </p:childTnLst>
                          </p:cTn>
                        </p:par>
                        <p:par>
                          <p:cTn id="30" fill="hold">
                            <p:stCondLst>
                              <p:cond delay="8500"/>
                            </p:stCondLst>
                            <p:childTnLst>
                              <p:par>
                                <p:cTn id="31" presetID="31" presetClass="entr" presetSubtype="0" fill="hold" nodeType="afterEffect">
                                  <p:stCondLst>
                                    <p:cond delay="200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 calcmode="lin" valueType="num">
                                      <p:cBhvr>
                                        <p:cTn id="35" dur="500" fill="hold"/>
                                        <p:tgtEl>
                                          <p:spTgt spid="21"/>
                                        </p:tgtEl>
                                        <p:attrNameLst>
                                          <p:attrName>style.rotation</p:attrName>
                                        </p:attrNameLst>
                                      </p:cBhvr>
                                      <p:tavLst>
                                        <p:tav tm="0">
                                          <p:val>
                                            <p:fltVal val="90"/>
                                          </p:val>
                                        </p:tav>
                                        <p:tav tm="100000">
                                          <p:val>
                                            <p:fltVal val="0"/>
                                          </p:val>
                                        </p:tav>
                                      </p:tavLst>
                                    </p:anim>
                                    <p:animEffect transition="in" filter="fade">
                                      <p:cBhvr>
                                        <p:cTn id="36" dur="500"/>
                                        <p:tgtEl>
                                          <p:spTgt spid="21"/>
                                        </p:tgtEl>
                                      </p:cBhvr>
                                    </p:animEffect>
                                  </p:childTnLst>
                                </p:cTn>
                              </p:par>
                            </p:childTnLst>
                          </p:cTn>
                        </p:par>
                        <p:par>
                          <p:cTn id="37" fill="hold">
                            <p:stCondLst>
                              <p:cond delay="11000"/>
                            </p:stCondLst>
                            <p:childTnLst>
                              <p:par>
                                <p:cTn id="38" presetID="16" presetClass="entr" presetSubtype="21" fill="hold" nodeType="afterEffect">
                                  <p:stCondLst>
                                    <p:cond delay="200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z="5400" b="1" dirty="0" smtClean="0">
                <a:solidFill>
                  <a:schemeClr val="accent5">
                    <a:lumMod val="75000"/>
                  </a:schemeClr>
                </a:solidFill>
                <a:latin typeface="AR BERKLEY" panose="02000000000000000000" pitchFamily="2" charset="0"/>
              </a:rPr>
              <a:t>Prešov</a:t>
            </a:r>
            <a:r>
              <a:rPr lang="sk-SK" b="1" dirty="0" smtClean="0">
                <a:solidFill>
                  <a:schemeClr val="accent5">
                    <a:lumMod val="75000"/>
                  </a:schemeClr>
                </a:solidFill>
                <a:latin typeface="AR BERKLEY" panose="02000000000000000000" pitchFamily="2" charset="0"/>
              </a:rPr>
              <a:t> </a:t>
            </a:r>
            <a:endParaRPr lang="sk-SK" b="1" dirty="0">
              <a:solidFill>
                <a:schemeClr val="accent5">
                  <a:lumMod val="75000"/>
                </a:schemeClr>
              </a:solidFill>
              <a:latin typeface="AR BERKLEY" panose="02000000000000000000" pitchFamily="2" charset="0"/>
            </a:endParaRPr>
          </a:p>
        </p:txBody>
      </p:sp>
      <p:sp>
        <p:nvSpPr>
          <p:cNvPr id="3" name="Zástupný symbol obsahu 2"/>
          <p:cNvSpPr>
            <a:spLocks noGrp="1"/>
          </p:cNvSpPr>
          <p:nvPr>
            <p:ph idx="1"/>
          </p:nvPr>
        </p:nvSpPr>
        <p:spPr/>
        <p:txBody>
          <a:bodyPr>
            <a:normAutofit/>
          </a:bodyPr>
          <a:lstStyle/>
          <a:p>
            <a:pPr marL="0" indent="0">
              <a:buNone/>
            </a:pPr>
            <a:r>
              <a:rPr lang="sk-SK" sz="2400" dirty="0" smtClean="0">
                <a:solidFill>
                  <a:schemeClr val="accent1">
                    <a:lumMod val="60000"/>
                    <a:lumOff val="40000"/>
                  </a:schemeClr>
                </a:solidFill>
                <a:latin typeface="AR CENA" panose="02000000000000000000" pitchFamily="2" charset="0"/>
              </a:rPr>
              <a:t>Prešov </a:t>
            </a:r>
            <a:r>
              <a:rPr lang="sk-SK" sz="2400" dirty="0" err="1" smtClean="0">
                <a:solidFill>
                  <a:schemeClr val="accent1">
                    <a:lumMod val="60000"/>
                    <a:lumOff val="40000"/>
                  </a:schemeClr>
                </a:solidFill>
                <a:latin typeface="AR CENA" panose="02000000000000000000" pitchFamily="2" charset="0"/>
              </a:rPr>
              <a:t>is</a:t>
            </a:r>
            <a:r>
              <a:rPr lang="sk-SK" sz="2400" dirty="0" smtClean="0">
                <a:solidFill>
                  <a:schemeClr val="accent1">
                    <a:lumMod val="60000"/>
                    <a:lumOff val="40000"/>
                  </a:schemeClr>
                </a:solidFill>
                <a:latin typeface="AR CENA" panose="02000000000000000000" pitchFamily="2" charset="0"/>
              </a:rPr>
              <a:t> a city in </a:t>
            </a:r>
            <a:r>
              <a:rPr lang="sk-SK" sz="2400" dirty="0" err="1" smtClean="0">
                <a:solidFill>
                  <a:schemeClr val="accent1">
                    <a:lumMod val="60000"/>
                    <a:lumOff val="40000"/>
                  </a:schemeClr>
                </a:solidFill>
                <a:latin typeface="AR CENA" panose="02000000000000000000" pitchFamily="2" charset="0"/>
              </a:rPr>
              <a:t>eastern</a:t>
            </a:r>
            <a:r>
              <a:rPr lang="sk-SK" sz="2400" dirty="0" smtClean="0">
                <a:solidFill>
                  <a:schemeClr val="accent1">
                    <a:lumMod val="60000"/>
                    <a:lumOff val="40000"/>
                  </a:schemeClr>
                </a:solidFill>
                <a:latin typeface="AR CENA" panose="02000000000000000000" pitchFamily="2" charset="0"/>
              </a:rPr>
              <a:t> Slovakia and </a:t>
            </a:r>
            <a:r>
              <a:rPr lang="sk-SK" sz="2400" dirty="0" err="1" smtClean="0">
                <a:solidFill>
                  <a:schemeClr val="accent1">
                    <a:lumMod val="60000"/>
                    <a:lumOff val="40000"/>
                  </a:schemeClr>
                </a:solidFill>
                <a:latin typeface="AR CENA" panose="02000000000000000000" pitchFamily="2" charset="0"/>
              </a:rPr>
              <a:t>it</a:t>
            </a:r>
            <a:r>
              <a:rPr lang="sk-SK" sz="2400" dirty="0" smtClean="0">
                <a:solidFill>
                  <a:schemeClr val="accent1">
                    <a:lumMod val="60000"/>
                    <a:lumOff val="40000"/>
                  </a:schemeClr>
                </a:solidFill>
                <a:latin typeface="AR CENA" panose="02000000000000000000" pitchFamily="2" charset="0"/>
              </a:rPr>
              <a:t> </a:t>
            </a:r>
            <a:r>
              <a:rPr lang="sk-SK" sz="2400" dirty="0" err="1" smtClean="0">
                <a:solidFill>
                  <a:schemeClr val="accent1">
                    <a:lumMod val="60000"/>
                    <a:lumOff val="40000"/>
                  </a:schemeClr>
                </a:solidFill>
                <a:latin typeface="AR CENA" panose="02000000000000000000" pitchFamily="2" charset="0"/>
              </a:rPr>
              <a:t>is</a:t>
            </a:r>
            <a:r>
              <a:rPr lang="sk-SK" sz="2400" dirty="0" smtClean="0">
                <a:solidFill>
                  <a:schemeClr val="accent1">
                    <a:lumMod val="60000"/>
                    <a:lumOff val="40000"/>
                  </a:schemeClr>
                </a:solidFill>
                <a:latin typeface="AR CENA" panose="02000000000000000000" pitchFamily="2" charset="0"/>
              </a:rPr>
              <a:t> </a:t>
            </a:r>
            <a:r>
              <a:rPr lang="sk-SK" sz="2400" dirty="0" err="1" smtClean="0">
                <a:solidFill>
                  <a:schemeClr val="accent1">
                    <a:lumMod val="60000"/>
                    <a:lumOff val="40000"/>
                  </a:schemeClr>
                </a:solidFill>
                <a:latin typeface="AR CENA" panose="02000000000000000000" pitchFamily="2" charset="0"/>
              </a:rPr>
              <a:t>the</a:t>
            </a:r>
            <a:r>
              <a:rPr lang="sk-SK" sz="2400" dirty="0" smtClean="0">
                <a:solidFill>
                  <a:schemeClr val="accent1">
                    <a:lumMod val="60000"/>
                    <a:lumOff val="40000"/>
                  </a:schemeClr>
                </a:solidFill>
                <a:latin typeface="AR CENA" panose="02000000000000000000" pitchFamily="2" charset="0"/>
              </a:rPr>
              <a:t> </a:t>
            </a:r>
            <a:r>
              <a:rPr lang="sk-SK" sz="2400" dirty="0" err="1" smtClean="0">
                <a:solidFill>
                  <a:schemeClr val="accent1">
                    <a:lumMod val="60000"/>
                    <a:lumOff val="40000"/>
                  </a:schemeClr>
                </a:solidFill>
                <a:latin typeface="AR CENA" panose="02000000000000000000" pitchFamily="2" charset="0"/>
              </a:rPr>
              <a:t>third</a:t>
            </a:r>
            <a:r>
              <a:rPr lang="sk-SK" sz="2400" dirty="0" smtClean="0">
                <a:solidFill>
                  <a:schemeClr val="accent1">
                    <a:lumMod val="60000"/>
                    <a:lumOff val="40000"/>
                  </a:schemeClr>
                </a:solidFill>
                <a:latin typeface="AR CENA" panose="02000000000000000000" pitchFamily="2" charset="0"/>
              </a:rPr>
              <a:t> </a:t>
            </a:r>
            <a:r>
              <a:rPr lang="sk-SK" sz="2400" dirty="0" err="1" smtClean="0">
                <a:solidFill>
                  <a:schemeClr val="accent1">
                    <a:lumMod val="60000"/>
                    <a:lumOff val="40000"/>
                  </a:schemeClr>
                </a:solidFill>
                <a:latin typeface="AR CENA" panose="02000000000000000000" pitchFamily="2" charset="0"/>
              </a:rPr>
              <a:t>largest</a:t>
            </a:r>
            <a:r>
              <a:rPr lang="sk-SK" sz="2400" dirty="0" smtClean="0">
                <a:solidFill>
                  <a:schemeClr val="accent1">
                    <a:lumMod val="60000"/>
                    <a:lumOff val="40000"/>
                  </a:schemeClr>
                </a:solidFill>
                <a:latin typeface="AR CENA" panose="02000000000000000000" pitchFamily="2" charset="0"/>
              </a:rPr>
              <a:t> city in Slovakia. </a:t>
            </a:r>
            <a:r>
              <a:rPr lang="en-US" sz="2400" dirty="0">
                <a:solidFill>
                  <a:schemeClr val="accent1">
                    <a:lumMod val="60000"/>
                    <a:lumOff val="40000"/>
                  </a:schemeClr>
                </a:solidFill>
                <a:latin typeface="AR CENA" panose="02000000000000000000" pitchFamily="2" charset="0"/>
              </a:rPr>
              <a:t>After 1948, during the Communist era in Czechoslovakia, </a:t>
            </a:r>
            <a:r>
              <a:rPr lang="en-US" sz="2400" dirty="0" err="1">
                <a:solidFill>
                  <a:schemeClr val="accent1">
                    <a:lumMod val="60000"/>
                    <a:lumOff val="40000"/>
                  </a:schemeClr>
                </a:solidFill>
                <a:latin typeface="AR CENA" panose="02000000000000000000" pitchFamily="2" charset="0"/>
              </a:rPr>
              <a:t>Prešov</a:t>
            </a:r>
            <a:r>
              <a:rPr lang="en-US" sz="2400" dirty="0">
                <a:solidFill>
                  <a:schemeClr val="accent1">
                    <a:lumMod val="60000"/>
                    <a:lumOff val="40000"/>
                  </a:schemeClr>
                </a:solidFill>
                <a:latin typeface="AR CENA" panose="02000000000000000000" pitchFamily="2" charset="0"/>
              </a:rPr>
              <a:t> became an industrial center. The </a:t>
            </a:r>
            <a:r>
              <a:rPr lang="en-US" sz="2400" dirty="0" err="1" smtClean="0">
                <a:solidFill>
                  <a:schemeClr val="accent1">
                    <a:lumMod val="60000"/>
                    <a:lumOff val="40000"/>
                  </a:schemeClr>
                </a:solidFill>
                <a:latin typeface="AR CENA" panose="02000000000000000000" pitchFamily="2" charset="0"/>
              </a:rPr>
              <a:t>populatio</a:t>
            </a:r>
            <a:r>
              <a:rPr lang="sk-SK" sz="2400" dirty="0" smtClean="0">
                <a:solidFill>
                  <a:schemeClr val="accent1">
                    <a:lumMod val="60000"/>
                    <a:lumOff val="40000"/>
                  </a:schemeClr>
                </a:solidFill>
                <a:latin typeface="AR CENA" panose="02000000000000000000" pitchFamily="2" charset="0"/>
              </a:rPr>
              <a:t>n </a:t>
            </a:r>
            <a:r>
              <a:rPr lang="sk-SK" sz="2400" dirty="0" err="1" smtClean="0">
                <a:solidFill>
                  <a:schemeClr val="accent1">
                    <a:lumMod val="60000"/>
                    <a:lumOff val="40000"/>
                  </a:schemeClr>
                </a:solidFill>
                <a:latin typeface="AR CENA" panose="02000000000000000000" pitchFamily="2" charset="0"/>
              </a:rPr>
              <a:t>started</a:t>
            </a:r>
            <a:r>
              <a:rPr lang="sk-SK" sz="2400" dirty="0" smtClean="0">
                <a:solidFill>
                  <a:schemeClr val="accent1">
                    <a:lumMod val="60000"/>
                    <a:lumOff val="40000"/>
                  </a:schemeClr>
                </a:solidFill>
                <a:latin typeface="AR CENA" panose="02000000000000000000" pitchFamily="2" charset="0"/>
              </a:rPr>
              <a:t> </a:t>
            </a:r>
            <a:r>
              <a:rPr lang="sk-SK" sz="2400" dirty="0" err="1" smtClean="0">
                <a:solidFill>
                  <a:schemeClr val="accent1">
                    <a:lumMod val="60000"/>
                    <a:lumOff val="40000"/>
                  </a:schemeClr>
                </a:solidFill>
                <a:latin typeface="AR CENA" panose="02000000000000000000" pitchFamily="2" charset="0"/>
              </a:rPr>
              <a:t>growing</a:t>
            </a:r>
            <a:r>
              <a:rPr lang="sk-SK" sz="2400" dirty="0" smtClean="0">
                <a:solidFill>
                  <a:schemeClr val="accent1">
                    <a:lumMod val="60000"/>
                    <a:lumOff val="40000"/>
                  </a:schemeClr>
                </a:solidFill>
                <a:latin typeface="AR CENA" panose="02000000000000000000" pitchFamily="2" charset="0"/>
              </a:rPr>
              <a:t> </a:t>
            </a:r>
            <a:r>
              <a:rPr lang="sk-SK" sz="2400" dirty="0" err="1" smtClean="0">
                <a:solidFill>
                  <a:schemeClr val="accent1">
                    <a:lumMod val="60000"/>
                    <a:lumOff val="40000"/>
                  </a:schemeClr>
                </a:solidFill>
                <a:latin typeface="AR CENA" panose="02000000000000000000" pitchFamily="2" charset="0"/>
              </a:rPr>
              <a:t>fast</a:t>
            </a:r>
            <a:r>
              <a:rPr lang="sk-SK" sz="2400" dirty="0" smtClean="0">
                <a:solidFill>
                  <a:schemeClr val="accent1">
                    <a:lumMod val="60000"/>
                    <a:lumOff val="40000"/>
                  </a:schemeClr>
                </a:solidFill>
                <a:latin typeface="AR CENA" panose="02000000000000000000" pitchFamily="2" charset="0"/>
              </a:rPr>
              <a:t>. Prešov has </a:t>
            </a:r>
            <a:r>
              <a:rPr lang="sk-SK" sz="2400" dirty="0" err="1" smtClean="0">
                <a:solidFill>
                  <a:schemeClr val="accent1">
                    <a:lumMod val="60000"/>
                    <a:lumOff val="40000"/>
                  </a:schemeClr>
                </a:solidFill>
                <a:latin typeface="AR CENA" panose="02000000000000000000" pitchFamily="2" charset="0"/>
              </a:rPr>
              <a:t>the</a:t>
            </a:r>
            <a:r>
              <a:rPr lang="sk-SK" sz="2400" dirty="0" smtClean="0">
                <a:solidFill>
                  <a:schemeClr val="accent1">
                    <a:lumMod val="60000"/>
                    <a:lumOff val="40000"/>
                  </a:schemeClr>
                </a:solidFill>
                <a:latin typeface="AR CENA" panose="02000000000000000000" pitchFamily="2" charset="0"/>
              </a:rPr>
              <a:t> </a:t>
            </a:r>
            <a:r>
              <a:rPr lang="sk-SK" sz="2400" dirty="0" err="1" smtClean="0">
                <a:solidFill>
                  <a:schemeClr val="accent1">
                    <a:lumMod val="60000"/>
                    <a:lumOff val="40000"/>
                  </a:schemeClr>
                </a:solidFill>
                <a:latin typeface="AR CENA" panose="02000000000000000000" pitchFamily="2" charset="0"/>
              </a:rPr>
              <a:t>oldest</a:t>
            </a:r>
            <a:r>
              <a:rPr lang="sk-SK" sz="2400" dirty="0" smtClean="0">
                <a:solidFill>
                  <a:schemeClr val="accent1">
                    <a:lumMod val="60000"/>
                    <a:lumOff val="40000"/>
                  </a:schemeClr>
                </a:solidFill>
                <a:latin typeface="AR CENA" panose="02000000000000000000" pitchFamily="2" charset="0"/>
              </a:rPr>
              <a:t> </a:t>
            </a:r>
            <a:r>
              <a:rPr lang="sk-SK" sz="2400" dirty="0" err="1" smtClean="0">
                <a:solidFill>
                  <a:schemeClr val="accent1">
                    <a:lumMod val="60000"/>
                    <a:lumOff val="40000"/>
                  </a:schemeClr>
                </a:solidFill>
                <a:latin typeface="AR CENA" panose="02000000000000000000" pitchFamily="2" charset="0"/>
              </a:rPr>
              <a:t>football</a:t>
            </a:r>
            <a:r>
              <a:rPr lang="sk-SK" sz="2400" dirty="0" smtClean="0">
                <a:solidFill>
                  <a:schemeClr val="accent1">
                    <a:lumMod val="60000"/>
                    <a:lumOff val="40000"/>
                  </a:schemeClr>
                </a:solidFill>
                <a:latin typeface="AR CENA" panose="02000000000000000000" pitchFamily="2" charset="0"/>
              </a:rPr>
              <a:t> team in Slovakia.</a:t>
            </a:r>
          </a:p>
          <a:p>
            <a:pPr marL="0" indent="0">
              <a:buNone/>
            </a:pPr>
            <a:r>
              <a:rPr lang="sk-SK" sz="2400" dirty="0" err="1" smtClean="0">
                <a:solidFill>
                  <a:schemeClr val="accent1">
                    <a:lumMod val="60000"/>
                    <a:lumOff val="40000"/>
                  </a:schemeClr>
                </a:solidFill>
                <a:latin typeface="AR CENA" panose="02000000000000000000" pitchFamily="2" charset="0"/>
              </a:rPr>
              <a:t>What</a:t>
            </a:r>
            <a:r>
              <a:rPr lang="sk-SK" sz="2400" dirty="0" smtClean="0">
                <a:solidFill>
                  <a:schemeClr val="accent1">
                    <a:lumMod val="60000"/>
                    <a:lumOff val="40000"/>
                  </a:schemeClr>
                </a:solidFill>
                <a:latin typeface="AR CENA" panose="02000000000000000000" pitchFamily="2" charset="0"/>
              </a:rPr>
              <a:t> to </a:t>
            </a:r>
            <a:r>
              <a:rPr lang="sk-SK" sz="2400" dirty="0" err="1" smtClean="0">
                <a:solidFill>
                  <a:schemeClr val="accent1">
                    <a:lumMod val="60000"/>
                    <a:lumOff val="40000"/>
                  </a:schemeClr>
                </a:solidFill>
                <a:latin typeface="AR CENA" panose="02000000000000000000" pitchFamily="2" charset="0"/>
              </a:rPr>
              <a:t>see</a:t>
            </a:r>
            <a:r>
              <a:rPr lang="sk-SK" sz="2400" dirty="0" smtClean="0">
                <a:solidFill>
                  <a:schemeClr val="accent1">
                    <a:lumMod val="60000"/>
                    <a:lumOff val="40000"/>
                  </a:schemeClr>
                </a:solidFill>
                <a:latin typeface="AR CENA" panose="02000000000000000000" pitchFamily="2" charset="0"/>
              </a:rPr>
              <a:t>:</a:t>
            </a:r>
          </a:p>
          <a:p>
            <a:r>
              <a:rPr lang="sk-SK" sz="2400" dirty="0" smtClean="0">
                <a:solidFill>
                  <a:schemeClr val="accent1">
                    <a:lumMod val="60000"/>
                    <a:lumOff val="40000"/>
                  </a:schemeClr>
                </a:solidFill>
                <a:latin typeface="AR CENA" panose="02000000000000000000" pitchFamily="2" charset="0"/>
              </a:rPr>
              <a:t>St. </a:t>
            </a:r>
            <a:r>
              <a:rPr lang="sk-SK" sz="2400" dirty="0" err="1" smtClean="0">
                <a:solidFill>
                  <a:schemeClr val="accent1">
                    <a:lumMod val="60000"/>
                    <a:lumOff val="40000"/>
                  </a:schemeClr>
                </a:solidFill>
                <a:latin typeface="AR CENA" panose="02000000000000000000" pitchFamily="2" charset="0"/>
              </a:rPr>
              <a:t>Nicholaus</a:t>
            </a:r>
            <a:r>
              <a:rPr lang="sk-SK" sz="2400" dirty="0" smtClean="0">
                <a:solidFill>
                  <a:schemeClr val="accent1">
                    <a:lumMod val="60000"/>
                    <a:lumOff val="40000"/>
                  </a:schemeClr>
                </a:solidFill>
                <a:latin typeface="AR CENA" panose="02000000000000000000" pitchFamily="2" charset="0"/>
              </a:rPr>
              <a:t> </a:t>
            </a:r>
            <a:r>
              <a:rPr lang="sk-SK" sz="2400" dirty="0" err="1" smtClean="0">
                <a:solidFill>
                  <a:schemeClr val="accent1">
                    <a:lumMod val="60000"/>
                    <a:lumOff val="40000"/>
                  </a:schemeClr>
                </a:solidFill>
                <a:latin typeface="AR CENA" panose="02000000000000000000" pitchFamily="2" charset="0"/>
              </a:rPr>
              <a:t>Church</a:t>
            </a:r>
            <a:endParaRPr lang="sk-SK" sz="2400" dirty="0" smtClean="0">
              <a:solidFill>
                <a:schemeClr val="accent1">
                  <a:lumMod val="60000"/>
                  <a:lumOff val="40000"/>
                </a:schemeClr>
              </a:solidFill>
              <a:latin typeface="AR CENA" panose="02000000000000000000" pitchFamily="2" charset="0"/>
            </a:endParaRPr>
          </a:p>
          <a:p>
            <a:r>
              <a:rPr lang="sk-SK" sz="2400" dirty="0" smtClean="0">
                <a:solidFill>
                  <a:schemeClr val="accent1">
                    <a:lumMod val="60000"/>
                    <a:lumOff val="40000"/>
                  </a:schemeClr>
                </a:solidFill>
                <a:latin typeface="AR CENA" panose="02000000000000000000" pitchFamily="2" charset="0"/>
              </a:rPr>
              <a:t>Torysa </a:t>
            </a:r>
            <a:r>
              <a:rPr lang="sk-SK" sz="2400" dirty="0" err="1" smtClean="0">
                <a:solidFill>
                  <a:schemeClr val="accent1">
                    <a:lumMod val="60000"/>
                    <a:lumOff val="40000"/>
                  </a:schemeClr>
                </a:solidFill>
                <a:latin typeface="AR CENA" panose="02000000000000000000" pitchFamily="2" charset="0"/>
              </a:rPr>
              <a:t>riverbank</a:t>
            </a:r>
            <a:endParaRPr lang="sk-SK" sz="2400" dirty="0" smtClean="0">
              <a:solidFill>
                <a:schemeClr val="accent1">
                  <a:lumMod val="60000"/>
                  <a:lumOff val="40000"/>
                </a:schemeClr>
              </a:solidFill>
              <a:latin typeface="AR CENA" panose="02000000000000000000" pitchFamily="2" charset="0"/>
            </a:endParaRPr>
          </a:p>
          <a:p>
            <a:r>
              <a:rPr lang="sk-SK" sz="2400" dirty="0" err="1" smtClean="0">
                <a:solidFill>
                  <a:schemeClr val="accent1">
                    <a:lumMod val="60000"/>
                    <a:lumOff val="40000"/>
                  </a:schemeClr>
                </a:solidFill>
                <a:latin typeface="AR CENA" panose="02000000000000000000" pitchFamily="2" charset="0"/>
              </a:rPr>
              <a:t>Neptune‘s</a:t>
            </a:r>
            <a:r>
              <a:rPr lang="sk-SK" sz="2400" dirty="0" smtClean="0">
                <a:solidFill>
                  <a:schemeClr val="accent1">
                    <a:lumMod val="60000"/>
                    <a:lumOff val="40000"/>
                  </a:schemeClr>
                </a:solidFill>
                <a:latin typeface="AR CENA" panose="02000000000000000000" pitchFamily="2" charset="0"/>
              </a:rPr>
              <a:t> </a:t>
            </a:r>
            <a:r>
              <a:rPr lang="sk-SK" sz="2400" dirty="0" err="1" smtClean="0">
                <a:solidFill>
                  <a:schemeClr val="accent1">
                    <a:lumMod val="60000"/>
                    <a:lumOff val="40000"/>
                  </a:schemeClr>
                </a:solidFill>
                <a:latin typeface="AR CENA" panose="02000000000000000000" pitchFamily="2" charset="0"/>
              </a:rPr>
              <a:t>fountain</a:t>
            </a:r>
            <a:endParaRPr lang="sk-SK" sz="2400" dirty="0">
              <a:solidFill>
                <a:schemeClr val="accent1">
                  <a:lumMod val="60000"/>
                  <a:lumOff val="40000"/>
                </a:schemeClr>
              </a:solidFill>
              <a:latin typeface="AR CENA" panose="02000000000000000000" pitchFamily="2" charset="0"/>
            </a:endParaRPr>
          </a:p>
        </p:txBody>
      </p:sp>
    </p:spTree>
    <p:extLst>
      <p:ext uri="{BB962C8B-B14F-4D97-AF65-F5344CB8AC3E}">
        <p14:creationId xmlns="" xmlns:p14="http://schemas.microsoft.com/office/powerpoint/2010/main" val="2670570737"/>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3"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3" end="3"/>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2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3">
                                            <p:txEl>
                                              <p:pRg st="4" end="4"/>
                                            </p:txEl>
                                          </p:spTgt>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picpicx.com/wp-content/uploads/2014/08/59b9a94b547e074d1856887357a31972.jpg?63bea7"/>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16114"/>
            <a:ext cx="121920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8" descr="http://sacr3-files.s3-website-eu-west-1.amazonaws.com/_processed_/csm_Presov_d69808b400.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12191999" cy="6974114"/>
          </a:xfrm>
          <a:prstGeom prst="rect">
            <a:avLst/>
          </a:prstGeom>
          <a:noFill/>
          <a:extLst/>
        </p:spPr>
      </p:pic>
      <p:pic>
        <p:nvPicPr>
          <p:cNvPr id="11" name="Picture 2" descr="http://www.milujemcestovanie.sk/wp-content/uploads/2014/09/Presov.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 y="0"/>
            <a:ext cx="12191998" cy="69741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69532619"/>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anim calcmode="lin" valueType="num">
                                      <p:cBhvr>
                                        <p:cTn id="8" dur="800" fill="hold"/>
                                        <p:tgtEl>
                                          <p:spTgt spid="8"/>
                                        </p:tgtEl>
                                        <p:attrNameLst>
                                          <p:attrName>ppt_x</p:attrName>
                                        </p:attrNameLst>
                                      </p:cBhvr>
                                      <p:tavLst>
                                        <p:tav tm="0">
                                          <p:val>
                                            <p:strVal val="#ppt_x"/>
                                          </p:val>
                                        </p:tav>
                                        <p:tav tm="100000">
                                          <p:val>
                                            <p:strVal val="#ppt_x"/>
                                          </p:val>
                                        </p:tav>
                                      </p:tavLst>
                                    </p:anim>
                                    <p:anim calcmode="lin" valueType="num">
                                      <p:cBhvr>
                                        <p:cTn id="9" dur="800" fill="hold"/>
                                        <p:tgtEl>
                                          <p:spTgt spid="8"/>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2000"/>
                            </p:stCondLst>
                            <p:childTnLst>
                              <p:par>
                                <p:cTn id="13" presetID="16" presetClass="entr" presetSubtype="21" fill="hold" nodeType="afterEffect">
                                  <p:stCondLst>
                                    <p:cond delay="200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4500"/>
                            </p:stCondLst>
                            <p:childTnLst>
                              <p:par>
                                <p:cTn id="17" presetID="53" presetClass="entr" presetSubtype="16" fill="hold" nodeType="afterEffect">
                                  <p:stCondLst>
                                    <p:cond delay="2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518885" y="591911"/>
            <a:ext cx="10515600" cy="4351338"/>
          </a:xfrm>
        </p:spPr>
        <p:txBody>
          <a:bodyPr>
            <a:noAutofit/>
          </a:bodyPr>
          <a:lstStyle/>
          <a:p>
            <a:pPr marL="0" indent="0">
              <a:buNone/>
            </a:pP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Now</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you</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know</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what</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Slovakia</a:t>
            </a:r>
            <a:r>
              <a:rPr lang="hu-HU" dirty="0" smtClean="0">
                <a:solidFill>
                  <a:schemeClr val="bg1">
                    <a:lumMod val="95000"/>
                  </a:schemeClr>
                </a:solidFill>
                <a:latin typeface="AR BERKLEY" panose="02000000000000000000" pitchFamily="2" charset="0"/>
              </a:rPr>
              <a:t> is. </a:t>
            </a:r>
            <a:r>
              <a:rPr lang="hu-HU" dirty="0" err="1" smtClean="0">
                <a:solidFill>
                  <a:schemeClr val="bg1">
                    <a:lumMod val="95000"/>
                  </a:schemeClr>
                </a:solidFill>
                <a:latin typeface="AR BERKLEY" panose="02000000000000000000" pitchFamily="2" charset="0"/>
              </a:rPr>
              <a:t>Do</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you</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like</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it</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If</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yes</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there</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are</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also</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another</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beautiful</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places</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in</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Slovakia</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that</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are</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waiting</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just</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for</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you</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So</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do</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not</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hesitate</a:t>
            </a:r>
            <a:r>
              <a:rPr lang="hu-HU" dirty="0" smtClean="0">
                <a:solidFill>
                  <a:schemeClr val="bg1">
                    <a:lumMod val="95000"/>
                  </a:schemeClr>
                </a:solidFill>
                <a:latin typeface="AR BERKLEY" panose="02000000000000000000" pitchFamily="2" charset="0"/>
              </a:rPr>
              <a:t>, </a:t>
            </a:r>
            <a:r>
              <a:rPr lang="hu-HU" dirty="0" err="1" smtClean="0">
                <a:solidFill>
                  <a:schemeClr val="bg1">
                    <a:lumMod val="95000"/>
                  </a:schemeClr>
                </a:solidFill>
                <a:latin typeface="AR BERKLEY" panose="02000000000000000000" pitchFamily="2" charset="0"/>
              </a:rPr>
              <a:t>common</a:t>
            </a:r>
            <a:r>
              <a:rPr lang="hu-HU" dirty="0" smtClean="0">
                <a:solidFill>
                  <a:schemeClr val="bg1">
                    <a:lumMod val="95000"/>
                  </a:schemeClr>
                </a:solidFill>
                <a:latin typeface="AR BERKLEY" panose="02000000000000000000" pitchFamily="2" charset="0"/>
              </a:rPr>
              <a:t> and </a:t>
            </a:r>
            <a:r>
              <a:rPr lang="hu-HU" dirty="0" err="1" smtClean="0">
                <a:solidFill>
                  <a:schemeClr val="bg1">
                    <a:lumMod val="95000"/>
                  </a:schemeClr>
                </a:solidFill>
                <a:latin typeface="AR BERKLEY" panose="02000000000000000000" pitchFamily="2" charset="0"/>
              </a:rPr>
              <a:t>enjoy</a:t>
            </a:r>
            <a:r>
              <a:rPr lang="hu-HU" dirty="0" smtClean="0">
                <a:solidFill>
                  <a:schemeClr val="bg1">
                    <a:lumMod val="95000"/>
                  </a:schemeClr>
                </a:solidFill>
                <a:latin typeface="AR BERKLEY" panose="02000000000000000000" pitchFamily="2" charset="0"/>
              </a:rPr>
              <a:t>!</a:t>
            </a:r>
            <a:r>
              <a:rPr lang="hu-HU" dirty="0" smtClean="0">
                <a:solidFill>
                  <a:schemeClr val="bg1">
                    <a:lumMod val="95000"/>
                  </a:schemeClr>
                </a:solidFill>
                <a:latin typeface="AR BERKLEY" panose="02000000000000000000" pitchFamily="2" charset="0"/>
                <a:sym typeface="Wingdings" panose="05000000000000000000" pitchFamily="2" charset="2"/>
              </a:rPr>
              <a:t></a:t>
            </a:r>
          </a:p>
          <a:p>
            <a:pPr marL="0" indent="0">
              <a:buNone/>
            </a:pPr>
            <a:endParaRPr lang="hu-HU" dirty="0">
              <a:solidFill>
                <a:schemeClr val="bg1">
                  <a:lumMod val="95000"/>
                </a:schemeClr>
              </a:solidFill>
              <a:latin typeface="AR BERKLEY" panose="02000000000000000000" pitchFamily="2" charset="0"/>
              <a:sym typeface="Wingdings" panose="05000000000000000000" pitchFamily="2" charset="2"/>
            </a:endParaRPr>
          </a:p>
          <a:p>
            <a:pPr marL="0" indent="0">
              <a:buNone/>
            </a:pPr>
            <a:r>
              <a:rPr lang="hu-HU" dirty="0" err="1" smtClean="0">
                <a:solidFill>
                  <a:schemeClr val="bg1">
                    <a:lumMod val="95000"/>
                  </a:schemeClr>
                </a:solidFill>
                <a:latin typeface="AR BERKLEY" panose="02000000000000000000" pitchFamily="2" charset="0"/>
                <a:sym typeface="Wingdings" panose="05000000000000000000" pitchFamily="2" charset="2"/>
              </a:rPr>
              <a:t>Thank</a:t>
            </a:r>
            <a:r>
              <a:rPr lang="hu-HU" dirty="0" smtClean="0">
                <a:solidFill>
                  <a:schemeClr val="bg1">
                    <a:lumMod val="95000"/>
                  </a:schemeClr>
                </a:solidFill>
                <a:latin typeface="AR BERKLEY" panose="02000000000000000000" pitchFamily="2" charset="0"/>
                <a:sym typeface="Wingdings" panose="05000000000000000000" pitchFamily="2" charset="2"/>
              </a:rPr>
              <a:t> </a:t>
            </a:r>
            <a:r>
              <a:rPr lang="hu-HU" dirty="0" err="1" smtClean="0">
                <a:solidFill>
                  <a:schemeClr val="bg1">
                    <a:lumMod val="95000"/>
                  </a:schemeClr>
                </a:solidFill>
                <a:latin typeface="AR BERKLEY" panose="02000000000000000000" pitchFamily="2" charset="0"/>
                <a:sym typeface="Wingdings" panose="05000000000000000000" pitchFamily="2" charset="2"/>
              </a:rPr>
              <a:t>you</a:t>
            </a:r>
            <a:r>
              <a:rPr lang="hu-HU" dirty="0" smtClean="0">
                <a:solidFill>
                  <a:schemeClr val="bg1">
                    <a:lumMod val="95000"/>
                  </a:schemeClr>
                </a:solidFill>
                <a:latin typeface="AR BERKLEY" panose="02000000000000000000" pitchFamily="2" charset="0"/>
                <a:sym typeface="Wingdings" panose="05000000000000000000" pitchFamily="2" charset="2"/>
              </a:rPr>
              <a:t> </a:t>
            </a:r>
            <a:r>
              <a:rPr lang="hu-HU" dirty="0" err="1" smtClean="0">
                <a:solidFill>
                  <a:schemeClr val="bg1">
                    <a:lumMod val="95000"/>
                  </a:schemeClr>
                </a:solidFill>
                <a:latin typeface="AR BERKLEY" panose="02000000000000000000" pitchFamily="2" charset="0"/>
                <a:sym typeface="Wingdings" panose="05000000000000000000" pitchFamily="2" charset="2"/>
              </a:rPr>
              <a:t>for</a:t>
            </a:r>
            <a:r>
              <a:rPr lang="hu-HU" dirty="0" smtClean="0">
                <a:solidFill>
                  <a:schemeClr val="bg1">
                    <a:lumMod val="95000"/>
                  </a:schemeClr>
                </a:solidFill>
                <a:latin typeface="AR BERKLEY" panose="02000000000000000000" pitchFamily="2" charset="0"/>
                <a:sym typeface="Wingdings" panose="05000000000000000000" pitchFamily="2" charset="2"/>
              </a:rPr>
              <a:t> </a:t>
            </a:r>
            <a:r>
              <a:rPr lang="hu-HU" dirty="0" err="1" smtClean="0">
                <a:solidFill>
                  <a:schemeClr val="bg1">
                    <a:lumMod val="95000"/>
                  </a:schemeClr>
                </a:solidFill>
                <a:latin typeface="AR BERKLEY" panose="02000000000000000000" pitchFamily="2" charset="0"/>
                <a:sym typeface="Wingdings" panose="05000000000000000000" pitchFamily="2" charset="2"/>
              </a:rPr>
              <a:t>watching</a:t>
            </a:r>
            <a:r>
              <a:rPr lang="hu-HU" dirty="0">
                <a:solidFill>
                  <a:schemeClr val="bg1">
                    <a:lumMod val="95000"/>
                  </a:schemeClr>
                </a:solidFill>
                <a:latin typeface="AR BERKLEY" panose="02000000000000000000" pitchFamily="2" charset="0"/>
                <a:sym typeface="Wingdings" panose="05000000000000000000" pitchFamily="2" charset="2"/>
              </a:rPr>
              <a:t> </a:t>
            </a:r>
            <a:r>
              <a:rPr lang="hu-HU" dirty="0" smtClean="0">
                <a:solidFill>
                  <a:schemeClr val="bg1">
                    <a:lumMod val="95000"/>
                  </a:schemeClr>
                </a:solidFill>
                <a:latin typeface="AR BERKLEY" panose="02000000000000000000" pitchFamily="2" charset="0"/>
                <a:sym typeface="Wingdings" panose="05000000000000000000" pitchFamily="2" charset="2"/>
              </a:rPr>
              <a:t></a:t>
            </a:r>
          </a:p>
          <a:p>
            <a:pPr marL="0" indent="0">
              <a:buNone/>
            </a:pPr>
            <a:r>
              <a:rPr lang="hu-HU" dirty="0" err="1" smtClean="0">
                <a:solidFill>
                  <a:schemeClr val="bg1">
                    <a:lumMod val="95000"/>
                  </a:schemeClr>
                </a:solidFill>
                <a:latin typeface="AR BERKLEY" panose="02000000000000000000" pitchFamily="2" charset="0"/>
                <a:sym typeface="Wingdings" panose="05000000000000000000" pitchFamily="2" charset="2"/>
              </a:rPr>
              <a:t>Editors</a:t>
            </a:r>
            <a:r>
              <a:rPr lang="hu-HU" dirty="0" smtClean="0">
                <a:solidFill>
                  <a:schemeClr val="bg1">
                    <a:lumMod val="95000"/>
                  </a:schemeClr>
                </a:solidFill>
                <a:latin typeface="AR BERKLEY" panose="02000000000000000000" pitchFamily="2" charset="0"/>
                <a:sym typeface="Wingdings" panose="05000000000000000000" pitchFamily="2" charset="2"/>
              </a:rPr>
              <a:t>:                                                       		Gabi Világi</a:t>
            </a:r>
            <a:r>
              <a:rPr lang="hu-HU" dirty="0">
                <a:solidFill>
                  <a:schemeClr val="bg1">
                    <a:lumMod val="95000"/>
                  </a:schemeClr>
                </a:solidFill>
                <a:latin typeface="AR BERKLEY" panose="02000000000000000000" pitchFamily="2" charset="0"/>
                <a:sym typeface="Wingdings" panose="05000000000000000000" pitchFamily="2" charset="2"/>
              </a:rPr>
              <a:t> </a:t>
            </a:r>
            <a:r>
              <a:rPr lang="hu-HU" dirty="0" smtClean="0">
                <a:solidFill>
                  <a:schemeClr val="bg1">
                    <a:lumMod val="95000"/>
                  </a:schemeClr>
                </a:solidFill>
                <a:latin typeface="AR BERKLEY" panose="02000000000000000000" pitchFamily="2" charset="0"/>
                <a:sym typeface="Wingdings" panose="05000000000000000000" pitchFamily="2" charset="2"/>
              </a:rPr>
              <a:t>										Péter </a:t>
            </a:r>
            <a:r>
              <a:rPr lang="hu-HU" dirty="0" err="1" smtClean="0">
                <a:solidFill>
                  <a:schemeClr val="bg1">
                    <a:lumMod val="95000"/>
                  </a:schemeClr>
                </a:solidFill>
                <a:latin typeface="AR BERKLEY" panose="02000000000000000000" pitchFamily="2" charset="0"/>
                <a:sym typeface="Wingdings" panose="05000000000000000000" pitchFamily="2" charset="2"/>
              </a:rPr>
              <a:t>Csonga</a:t>
            </a:r>
            <a:r>
              <a:rPr lang="hu-HU" dirty="0">
                <a:solidFill>
                  <a:schemeClr val="bg1">
                    <a:lumMod val="95000"/>
                  </a:schemeClr>
                </a:solidFill>
                <a:latin typeface="AR BERKLEY" panose="02000000000000000000" pitchFamily="2" charset="0"/>
                <a:sym typeface="Wingdings" panose="05000000000000000000" pitchFamily="2" charset="2"/>
              </a:rPr>
              <a:t>	</a:t>
            </a:r>
            <a:r>
              <a:rPr lang="hu-HU" dirty="0" smtClean="0">
                <a:solidFill>
                  <a:schemeClr val="bg1">
                    <a:lumMod val="95000"/>
                  </a:schemeClr>
                </a:solidFill>
                <a:latin typeface="AR BERKLEY" panose="02000000000000000000" pitchFamily="2" charset="0"/>
                <a:sym typeface="Wingdings" panose="05000000000000000000" pitchFamily="2" charset="2"/>
              </a:rPr>
              <a:t>									Dominik Lelkes 									</a:t>
            </a:r>
            <a:r>
              <a:rPr lang="en-US" dirty="0" smtClean="0">
                <a:solidFill>
                  <a:schemeClr val="bg1">
                    <a:lumMod val="95000"/>
                  </a:schemeClr>
                </a:solidFill>
                <a:latin typeface="AR BERKLEY" panose="02000000000000000000" pitchFamily="2" charset="0"/>
                <a:sym typeface="Wingdings" panose="05000000000000000000" pitchFamily="2" charset="2"/>
              </a:rPr>
              <a:t>	</a:t>
            </a:r>
            <a:r>
              <a:rPr lang="hu-HU" dirty="0" smtClean="0">
                <a:solidFill>
                  <a:schemeClr val="bg1">
                    <a:lumMod val="95000"/>
                  </a:schemeClr>
                </a:solidFill>
                <a:latin typeface="AR BERKLEY" panose="02000000000000000000" pitchFamily="2" charset="0"/>
                <a:sym typeface="Wingdings" panose="05000000000000000000" pitchFamily="2" charset="2"/>
              </a:rPr>
              <a:t>Gergely </a:t>
            </a:r>
            <a:r>
              <a:rPr lang="hu-HU" dirty="0">
                <a:solidFill>
                  <a:schemeClr val="bg1">
                    <a:lumMod val="95000"/>
                  </a:schemeClr>
                </a:solidFill>
                <a:latin typeface="AR BERKLEY" panose="02000000000000000000" pitchFamily="2" charset="0"/>
                <a:sym typeface="Wingdings" panose="05000000000000000000" pitchFamily="2" charset="2"/>
              </a:rPr>
              <a:t>Horváth </a:t>
            </a:r>
            <a:endParaRPr lang="hu-HU" dirty="0" smtClean="0">
              <a:solidFill>
                <a:schemeClr val="bg1">
                  <a:lumMod val="95000"/>
                </a:schemeClr>
              </a:solidFill>
              <a:latin typeface="AR BERKLEY" panose="02000000000000000000" pitchFamily="2" charset="0"/>
              <a:sym typeface="Wingdings" panose="05000000000000000000" pitchFamily="2" charset="2"/>
            </a:endParaRPr>
          </a:p>
          <a:p>
            <a:pPr marL="0" indent="0">
              <a:buNone/>
            </a:pPr>
            <a:r>
              <a:rPr lang="hu-HU" dirty="0" smtClean="0">
                <a:solidFill>
                  <a:schemeClr val="bg1">
                    <a:lumMod val="95000"/>
                  </a:schemeClr>
                </a:solidFill>
                <a:latin typeface="AR BERKLEY" panose="02000000000000000000" pitchFamily="2" charset="0"/>
                <a:sym typeface="Wingdings" panose="05000000000000000000" pitchFamily="2" charset="2"/>
              </a:rPr>
              <a:t>								Norbert </a:t>
            </a:r>
            <a:r>
              <a:rPr lang="hu-HU" dirty="0" err="1" smtClean="0">
                <a:solidFill>
                  <a:schemeClr val="bg1">
                    <a:lumMod val="95000"/>
                  </a:schemeClr>
                </a:solidFill>
                <a:latin typeface="AR BERKLEY" panose="02000000000000000000" pitchFamily="2" charset="0"/>
                <a:sym typeface="Wingdings" panose="05000000000000000000" pitchFamily="2" charset="2"/>
              </a:rPr>
              <a:t>Haják</a:t>
            </a:r>
            <a:endParaRPr lang="hu-HU" dirty="0">
              <a:solidFill>
                <a:schemeClr val="bg1">
                  <a:lumMod val="95000"/>
                </a:schemeClr>
              </a:solidFill>
              <a:latin typeface="AR BERKLEY" panose="02000000000000000000" pitchFamily="2" charset="0"/>
              <a:sym typeface="Wingdings" panose="05000000000000000000" pitchFamily="2" charset="2"/>
            </a:endParaRPr>
          </a:p>
          <a:p>
            <a:pPr marL="0" indent="0">
              <a:buNone/>
            </a:pPr>
            <a:r>
              <a:rPr lang="hu-HU" dirty="0">
                <a:solidFill>
                  <a:schemeClr val="bg1">
                    <a:lumMod val="95000"/>
                  </a:schemeClr>
                </a:solidFill>
                <a:latin typeface="AR BERKLEY" panose="02000000000000000000" pitchFamily="2" charset="0"/>
                <a:sym typeface="Wingdings" panose="05000000000000000000" pitchFamily="2" charset="2"/>
              </a:rPr>
              <a:t>	</a:t>
            </a:r>
            <a:r>
              <a:rPr lang="hu-HU" dirty="0" smtClean="0">
                <a:solidFill>
                  <a:schemeClr val="bg1">
                    <a:lumMod val="95000"/>
                  </a:schemeClr>
                </a:solidFill>
                <a:latin typeface="AR BERKLEY" panose="02000000000000000000" pitchFamily="2" charset="0"/>
                <a:sym typeface="Wingdings" panose="05000000000000000000" pitchFamily="2" charset="2"/>
              </a:rPr>
              <a:t>							Karin </a:t>
            </a:r>
            <a:r>
              <a:rPr lang="hu-HU" dirty="0" err="1">
                <a:solidFill>
                  <a:schemeClr val="bg1">
                    <a:lumMod val="95000"/>
                  </a:schemeClr>
                </a:solidFill>
                <a:latin typeface="AR BERKLEY" panose="02000000000000000000" pitchFamily="2" charset="0"/>
                <a:sym typeface="Wingdings" panose="05000000000000000000" pitchFamily="2" charset="2"/>
              </a:rPr>
              <a:t>Frühwald</a:t>
            </a:r>
            <a:endParaRPr lang="hu-HU" dirty="0">
              <a:solidFill>
                <a:schemeClr val="bg1">
                  <a:lumMod val="95000"/>
                </a:schemeClr>
              </a:solidFill>
              <a:latin typeface="AR BERKLEY" panose="02000000000000000000" pitchFamily="2" charset="0"/>
              <a:sym typeface="Wingdings" panose="05000000000000000000" pitchFamily="2" charset="2"/>
            </a:endParaRPr>
          </a:p>
          <a:p>
            <a:pPr marL="0" indent="0">
              <a:buNone/>
            </a:pPr>
            <a:endParaRPr lang="hu-HU" dirty="0" smtClean="0">
              <a:solidFill>
                <a:schemeClr val="bg1">
                  <a:lumMod val="95000"/>
                </a:schemeClr>
              </a:solidFill>
              <a:latin typeface="AR BERKLEY" panose="02000000000000000000" pitchFamily="2" charset="0"/>
              <a:sym typeface="Wingdings" panose="05000000000000000000" pitchFamily="2" charset="2"/>
            </a:endParaRPr>
          </a:p>
          <a:p>
            <a:pPr marL="0" indent="0">
              <a:buNone/>
            </a:pPr>
            <a:endParaRPr lang="sk-SK" dirty="0">
              <a:solidFill>
                <a:schemeClr val="bg1">
                  <a:lumMod val="95000"/>
                </a:schemeClr>
              </a:solidFill>
              <a:latin typeface="AR BERKLEY" panose="02000000000000000000" pitchFamily="2" charset="0"/>
            </a:endParaRPr>
          </a:p>
        </p:txBody>
      </p:sp>
    </p:spTree>
    <p:extLst>
      <p:ext uri="{BB962C8B-B14F-4D97-AF65-F5344CB8AC3E}">
        <p14:creationId xmlns="" xmlns:p14="http://schemas.microsoft.com/office/powerpoint/2010/main" val="116643916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5451350" y="3527216"/>
            <a:ext cx="10353762" cy="970450"/>
          </a:xfrm>
        </p:spPr>
        <p:txBody>
          <a:bodyPr>
            <a:normAutofit fontScale="90000"/>
          </a:bodyPr>
          <a:lstStyle/>
          <a:p>
            <a:r>
              <a:rPr lang="hu-HU" dirty="0" smtClean="0">
                <a:solidFill>
                  <a:schemeClr val="tx1"/>
                </a:solidFill>
              </a:rPr>
              <a:t>P</a:t>
            </a:r>
            <a:br>
              <a:rPr lang="hu-HU" dirty="0" smtClean="0">
                <a:solidFill>
                  <a:schemeClr val="tx1"/>
                </a:solidFill>
              </a:rPr>
            </a:br>
            <a:r>
              <a:rPr lang="hu-HU" dirty="0" smtClean="0">
                <a:solidFill>
                  <a:schemeClr val="tx1"/>
                </a:solidFill>
              </a:rPr>
              <a:t>O</a:t>
            </a:r>
            <a:br>
              <a:rPr lang="hu-HU" dirty="0" smtClean="0">
                <a:solidFill>
                  <a:schemeClr val="tx1"/>
                </a:solidFill>
              </a:rPr>
            </a:br>
            <a:r>
              <a:rPr lang="hu-HU" dirty="0" smtClean="0">
                <a:solidFill>
                  <a:schemeClr val="tx1"/>
                </a:solidFill>
              </a:rPr>
              <a:t>S</a:t>
            </a:r>
            <a:br>
              <a:rPr lang="hu-HU" dirty="0" smtClean="0">
                <a:solidFill>
                  <a:schemeClr val="tx1"/>
                </a:solidFill>
              </a:rPr>
            </a:br>
            <a:r>
              <a:rPr lang="hu-HU" dirty="0" smtClean="0">
                <a:solidFill>
                  <a:schemeClr val="tx1"/>
                </a:solidFill>
              </a:rPr>
              <a:t>I</a:t>
            </a:r>
            <a:br>
              <a:rPr lang="hu-HU" dirty="0" smtClean="0">
                <a:solidFill>
                  <a:schemeClr val="tx1"/>
                </a:solidFill>
              </a:rPr>
            </a:br>
            <a:r>
              <a:rPr lang="hu-HU" dirty="0" smtClean="0">
                <a:solidFill>
                  <a:schemeClr val="tx1"/>
                </a:solidFill>
              </a:rPr>
              <a:t>T</a:t>
            </a:r>
            <a:br>
              <a:rPr lang="hu-HU" dirty="0" smtClean="0">
                <a:solidFill>
                  <a:schemeClr val="tx1"/>
                </a:solidFill>
              </a:rPr>
            </a:br>
            <a:r>
              <a:rPr lang="hu-HU" dirty="0" smtClean="0">
                <a:solidFill>
                  <a:schemeClr val="tx1"/>
                </a:solidFill>
              </a:rPr>
              <a:t>I</a:t>
            </a:r>
            <a:br>
              <a:rPr lang="hu-HU" dirty="0" smtClean="0">
                <a:solidFill>
                  <a:schemeClr val="tx1"/>
                </a:solidFill>
              </a:rPr>
            </a:br>
            <a:r>
              <a:rPr lang="hu-HU" dirty="0" smtClean="0">
                <a:solidFill>
                  <a:schemeClr val="tx1"/>
                </a:solidFill>
              </a:rPr>
              <a:t>O</a:t>
            </a:r>
            <a:br>
              <a:rPr lang="hu-HU" dirty="0" smtClean="0">
                <a:solidFill>
                  <a:schemeClr val="tx1"/>
                </a:solidFill>
              </a:rPr>
            </a:br>
            <a:r>
              <a:rPr lang="hu-HU" dirty="0">
                <a:solidFill>
                  <a:schemeClr val="tx1"/>
                </a:solidFill>
              </a:rPr>
              <a:t>N</a:t>
            </a:r>
            <a:endParaRPr lang="sk-SK" dirty="0">
              <a:solidFill>
                <a:schemeClr val="tx1"/>
              </a:solidFill>
            </a:endParaRPr>
          </a:p>
        </p:txBody>
      </p:sp>
      <p:pic>
        <p:nvPicPr>
          <p:cNvPr id="2056" name="Picture 8" descr="http://www.slovak-republic.org/pictures/map-slovaki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87330" y="1535950"/>
            <a:ext cx="7286172" cy="4857450"/>
          </a:xfrm>
          <a:prstGeom prst="rect">
            <a:avLst/>
          </a:prstGeom>
          <a:solidFill>
            <a:srgbClr val="FD5551"/>
          </a:solidFill>
        </p:spPr>
      </p:pic>
      <p:sp>
        <p:nvSpPr>
          <p:cNvPr id="9" name="Téglalap 8"/>
          <p:cNvSpPr/>
          <p:nvPr/>
        </p:nvSpPr>
        <p:spPr>
          <a:xfrm>
            <a:off x="4039737" y="3575713"/>
            <a:ext cx="1296537" cy="873456"/>
          </a:xfrm>
          <a:prstGeom prst="rect">
            <a:avLst/>
          </a:prstGeom>
          <a:solidFill>
            <a:srgbClr val="FF00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 xmlns:p14="http://schemas.microsoft.com/office/powerpoint/2010/main" val="363587681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056"/>
                                        </p:tgtEl>
                                      </p:cBhvr>
                                      <p:by x="150000" y="150000"/>
                                    </p:animScale>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26"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1500">
              <a:srgbClr val="7979DD"/>
            </a:gs>
            <a:gs pos="34000">
              <a:schemeClr val="tx1">
                <a:lumMod val="95000"/>
              </a:schemeClr>
            </a:gs>
            <a:gs pos="0">
              <a:schemeClr val="tx1">
                <a:lumMod val="95000"/>
              </a:schemeClr>
            </a:gs>
            <a:gs pos="100000">
              <a:schemeClr val="accent1">
                <a:lumMod val="45000"/>
                <a:lumOff val="55000"/>
              </a:schemeClr>
            </a:gs>
            <a:gs pos="100000">
              <a:srgbClr val="FF4343"/>
            </a:gs>
            <a:gs pos="90000">
              <a:srgbClr val="FF3333"/>
            </a:gs>
          </a:gsLst>
          <a:lin ang="5400000" scaled="1"/>
        </a:gradFill>
        <a:effectLst/>
      </p:bgPr>
    </p:bg>
    <p:spTree>
      <p:nvGrpSpPr>
        <p:cNvPr id="1" name=""/>
        <p:cNvGrpSpPr/>
        <p:nvPr/>
      </p:nvGrpSpPr>
      <p:grpSpPr>
        <a:xfrm>
          <a:off x="0" y="0"/>
          <a:ext cx="0" cy="0"/>
          <a:chOff x="0" y="0"/>
          <a:chExt cx="0" cy="0"/>
        </a:xfrm>
      </p:grpSpPr>
      <p:pic>
        <p:nvPicPr>
          <p:cNvPr id="3" name="Picture 12" descr="http://egykisfoldrajz.freeiz.com/SzlKozig.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49100"/>
            <a:ext cx="12251293" cy="617426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ím 1"/>
          <p:cNvSpPr>
            <a:spLocks noGrp="1"/>
          </p:cNvSpPr>
          <p:nvPr>
            <p:ph type="title"/>
          </p:nvPr>
        </p:nvSpPr>
        <p:spPr>
          <a:xfrm>
            <a:off x="2770730" y="5209735"/>
            <a:ext cx="10353762" cy="970450"/>
          </a:xfrm>
        </p:spPr>
        <p:txBody>
          <a:bodyPr>
            <a:normAutofit/>
          </a:bodyPr>
          <a:lstStyle/>
          <a:p>
            <a:r>
              <a:rPr lang="hu-HU" sz="4800" dirty="0" err="1" smtClean="0"/>
              <a:t>Slovakia</a:t>
            </a:r>
            <a:endParaRPr lang="sk-SK" sz="4800" dirty="0"/>
          </a:p>
        </p:txBody>
      </p:sp>
    </p:spTree>
    <p:extLst>
      <p:ext uri="{BB962C8B-B14F-4D97-AF65-F5344CB8AC3E}">
        <p14:creationId xmlns="" xmlns:p14="http://schemas.microsoft.com/office/powerpoint/2010/main" val="362648664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074" name="Picture 2" descr="http://m.blog.hu/wu/wunderbaum/image/un.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1060" y="165326"/>
            <a:ext cx="1774826" cy="1505053"/>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https://upload.wikimedia.org/wikipedia/commons/thumb/d/d2/Coat_of_arms_of_Slovakia.svg/220px-Coat_of_arms_of_Slovakia.svg.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44298" y="0"/>
            <a:ext cx="1747702" cy="2184627"/>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http://www.umvp.eu/sites/default/files/eu_zaszlo.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5167086"/>
            <a:ext cx="2532079" cy="1690914"/>
          </a:xfrm>
          <a:prstGeom prst="rect">
            <a:avLst/>
          </a:prstGeom>
          <a:noFill/>
          <a:extLst>
            <a:ext uri="{909E8E84-426E-40DD-AFC4-6F175D3DCCD1}">
              <a14:hiddenFill xmlns="" xmlns:a14="http://schemas.microsoft.com/office/drawing/2010/main">
                <a:solidFill>
                  <a:srgbClr val="FFFFFF"/>
                </a:solidFill>
              </a14:hiddenFill>
            </a:ext>
          </a:extLst>
        </p:spPr>
      </p:pic>
      <p:pic>
        <p:nvPicPr>
          <p:cNvPr id="3080" name="Picture 8" descr="http://www.globalresearch.ca/wp-content/uploads/2014/09/NATO-Logo.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048875" y="3614057"/>
            <a:ext cx="2143125" cy="324394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ím 4"/>
          <p:cNvSpPr>
            <a:spLocks noGrp="1"/>
          </p:cNvSpPr>
          <p:nvPr>
            <p:ph type="title"/>
          </p:nvPr>
        </p:nvSpPr>
        <p:spPr/>
        <p:txBody>
          <a:bodyPr/>
          <a:lstStyle/>
          <a:p>
            <a:r>
              <a:rPr lang="hu-HU" dirty="0" smtClean="0"/>
              <a:t>BAS</a:t>
            </a:r>
            <a:r>
              <a:rPr lang="hu-HU" dirty="0" smtClean="0">
                <a:solidFill>
                  <a:srgbClr val="5757D5"/>
                </a:solidFill>
              </a:rPr>
              <a:t>IC FA</a:t>
            </a:r>
            <a:r>
              <a:rPr lang="hu-HU" dirty="0" smtClean="0">
                <a:solidFill>
                  <a:srgbClr val="CC0000"/>
                </a:solidFill>
                <a:effectLst>
                  <a:outerShdw blurRad="38100" dist="38100" dir="2700000" algn="tl">
                    <a:srgbClr val="000000">
                      <a:alpha val="43137"/>
                    </a:srgbClr>
                  </a:outerShdw>
                </a:effectLst>
              </a:rPr>
              <a:t>CTS</a:t>
            </a:r>
            <a:endParaRPr lang="sk-SK" dirty="0">
              <a:solidFill>
                <a:srgbClr val="CC0000"/>
              </a:solidFill>
              <a:effectLst>
                <a:outerShdw blurRad="38100" dist="38100" dir="2700000" algn="tl">
                  <a:srgbClr val="000000">
                    <a:alpha val="43137"/>
                  </a:srgbClr>
                </a:outerShdw>
              </a:effectLst>
            </a:endParaRPr>
          </a:p>
        </p:txBody>
      </p:sp>
      <p:sp>
        <p:nvSpPr>
          <p:cNvPr id="4" name="Tartalom helye 3"/>
          <p:cNvSpPr>
            <a:spLocks noGrp="1"/>
          </p:cNvSpPr>
          <p:nvPr>
            <p:ph idx="4294967295"/>
          </p:nvPr>
        </p:nvSpPr>
        <p:spPr>
          <a:xfrm>
            <a:off x="0" y="1731963"/>
            <a:ext cx="10353675" cy="4059237"/>
          </a:xfrm>
        </p:spPr>
        <p:txBody>
          <a:bodyPr/>
          <a:lstStyle/>
          <a:p>
            <a:r>
              <a:rPr lang="hu-HU" dirty="0" err="1" smtClean="0">
                <a:solidFill>
                  <a:schemeClr val="tx1"/>
                </a:solidFill>
              </a:rPr>
              <a:t>Slovakia</a:t>
            </a:r>
            <a:r>
              <a:rPr lang="hu-HU" dirty="0" smtClean="0">
                <a:solidFill>
                  <a:schemeClr val="tx1"/>
                </a:solidFill>
              </a:rPr>
              <a:t> is a </a:t>
            </a:r>
            <a:r>
              <a:rPr lang="hu-HU" dirty="0" err="1" smtClean="0">
                <a:solidFill>
                  <a:schemeClr val="tx1"/>
                </a:solidFill>
              </a:rPr>
              <a:t>little</a:t>
            </a:r>
            <a:r>
              <a:rPr lang="hu-HU" dirty="0" smtClean="0">
                <a:solidFill>
                  <a:schemeClr val="tx1"/>
                </a:solidFill>
              </a:rPr>
              <a:t> country </a:t>
            </a:r>
            <a:r>
              <a:rPr lang="hu-HU" dirty="0" err="1" smtClean="0">
                <a:solidFill>
                  <a:schemeClr val="tx1"/>
                </a:solidFill>
              </a:rPr>
              <a:t>in</a:t>
            </a:r>
            <a:r>
              <a:rPr lang="hu-HU" dirty="0" smtClean="0">
                <a:solidFill>
                  <a:schemeClr val="tx1"/>
                </a:solidFill>
              </a:rPr>
              <a:t> </a:t>
            </a:r>
            <a:r>
              <a:rPr lang="hu-HU" dirty="0" err="1" smtClean="0">
                <a:solidFill>
                  <a:schemeClr val="tx1"/>
                </a:solidFill>
              </a:rPr>
              <a:t>the</a:t>
            </a:r>
            <a:r>
              <a:rPr lang="hu-HU" dirty="0" smtClean="0">
                <a:solidFill>
                  <a:schemeClr val="tx1"/>
                </a:solidFill>
              </a:rPr>
              <a:t> </a:t>
            </a:r>
            <a:r>
              <a:rPr lang="hu-HU" dirty="0" err="1" smtClean="0">
                <a:solidFill>
                  <a:schemeClr val="tx1"/>
                </a:solidFill>
              </a:rPr>
              <a:t>middle</a:t>
            </a:r>
            <a:r>
              <a:rPr lang="hu-HU" dirty="0" smtClean="0">
                <a:solidFill>
                  <a:schemeClr val="tx1"/>
                </a:solidFill>
              </a:rPr>
              <a:t> of Europe. </a:t>
            </a:r>
            <a:endParaRPr lang="hu-HU" dirty="0">
              <a:solidFill>
                <a:schemeClr val="tx1"/>
              </a:solidFill>
            </a:endParaRPr>
          </a:p>
          <a:p>
            <a:r>
              <a:rPr lang="hu-HU" dirty="0" smtClean="0">
                <a:solidFill>
                  <a:schemeClr val="tx1"/>
                </a:solidFill>
              </a:rPr>
              <a:t>It has a </a:t>
            </a:r>
            <a:r>
              <a:rPr lang="hu-HU" dirty="0" err="1" smtClean="0">
                <a:solidFill>
                  <a:schemeClr val="tx1"/>
                </a:solidFill>
              </a:rPr>
              <a:t>population</a:t>
            </a:r>
            <a:r>
              <a:rPr lang="hu-HU" dirty="0" smtClean="0">
                <a:solidFill>
                  <a:schemeClr val="tx1"/>
                </a:solidFill>
              </a:rPr>
              <a:t> of over </a:t>
            </a:r>
            <a:r>
              <a:rPr lang="hu-HU" dirty="0" err="1" smtClean="0">
                <a:solidFill>
                  <a:schemeClr val="tx1"/>
                </a:solidFill>
              </a:rPr>
              <a:t>five</a:t>
            </a:r>
            <a:r>
              <a:rPr lang="hu-HU" dirty="0" smtClean="0">
                <a:solidFill>
                  <a:schemeClr val="tx1"/>
                </a:solidFill>
              </a:rPr>
              <a:t> </a:t>
            </a:r>
            <a:r>
              <a:rPr lang="hu-HU" dirty="0" err="1" smtClean="0">
                <a:solidFill>
                  <a:schemeClr val="tx1"/>
                </a:solidFill>
              </a:rPr>
              <a:t>million</a:t>
            </a:r>
            <a:r>
              <a:rPr lang="hu-HU" dirty="0" smtClean="0">
                <a:solidFill>
                  <a:schemeClr val="tx1"/>
                </a:solidFill>
              </a:rPr>
              <a:t> </a:t>
            </a:r>
            <a:r>
              <a:rPr lang="hu-HU" dirty="0" err="1" smtClean="0">
                <a:solidFill>
                  <a:schemeClr val="tx1"/>
                </a:solidFill>
              </a:rPr>
              <a:t>people</a:t>
            </a:r>
            <a:r>
              <a:rPr lang="hu-HU" dirty="0" smtClean="0">
                <a:solidFill>
                  <a:schemeClr val="tx1"/>
                </a:solidFill>
              </a:rPr>
              <a:t> and an </a:t>
            </a:r>
            <a:r>
              <a:rPr lang="hu-HU" dirty="0" err="1" smtClean="0">
                <a:solidFill>
                  <a:schemeClr val="tx1"/>
                </a:solidFill>
              </a:rPr>
              <a:t>area</a:t>
            </a:r>
            <a:r>
              <a:rPr lang="hu-HU" dirty="0" smtClean="0">
                <a:solidFill>
                  <a:schemeClr val="tx1"/>
                </a:solidFill>
              </a:rPr>
              <a:t> of </a:t>
            </a:r>
            <a:r>
              <a:rPr lang="hu-HU" dirty="0" err="1" smtClean="0">
                <a:solidFill>
                  <a:schemeClr val="tx1"/>
                </a:solidFill>
              </a:rPr>
              <a:t>about</a:t>
            </a:r>
            <a:r>
              <a:rPr lang="hu-HU" dirty="0" smtClean="0">
                <a:solidFill>
                  <a:schemeClr val="tx1"/>
                </a:solidFill>
              </a:rPr>
              <a:t> 49,000 </a:t>
            </a:r>
            <a:r>
              <a:rPr lang="hu-HU" dirty="0" smtClean="0">
                <a:solidFill>
                  <a:schemeClr val="tx1"/>
                </a:solidFill>
                <a:effectLst/>
              </a:rPr>
              <a:t>km</a:t>
            </a:r>
            <a:r>
              <a:rPr lang="hu-HU" baseline="30000" dirty="0" smtClean="0">
                <a:solidFill>
                  <a:schemeClr val="tx1"/>
                </a:solidFill>
                <a:effectLst/>
              </a:rPr>
              <a:t>2</a:t>
            </a:r>
            <a:endParaRPr lang="hu-HU" dirty="0">
              <a:solidFill>
                <a:schemeClr val="tx1"/>
              </a:solidFill>
              <a:effectLst/>
            </a:endParaRPr>
          </a:p>
          <a:p>
            <a:r>
              <a:rPr lang="hu-HU" dirty="0" smtClean="0">
                <a:solidFill>
                  <a:schemeClr val="tx1"/>
                </a:solidFill>
              </a:rPr>
              <a:t>.</a:t>
            </a:r>
          </a:p>
          <a:p>
            <a:r>
              <a:rPr lang="hu-HU" dirty="0" err="1" smtClean="0">
                <a:solidFill>
                  <a:schemeClr val="tx1"/>
                </a:solidFill>
              </a:rPr>
              <a:t>Slovakia</a:t>
            </a:r>
            <a:r>
              <a:rPr lang="hu-HU" dirty="0" smtClean="0">
                <a:solidFill>
                  <a:schemeClr val="tx1"/>
                </a:solidFill>
              </a:rPr>
              <a:t> is bordered </a:t>
            </a:r>
            <a:r>
              <a:rPr lang="hu-HU" dirty="0" err="1" smtClean="0">
                <a:solidFill>
                  <a:schemeClr val="tx1"/>
                </a:solidFill>
              </a:rPr>
              <a:t>by</a:t>
            </a:r>
            <a:r>
              <a:rPr lang="hu-HU" dirty="0" smtClean="0">
                <a:solidFill>
                  <a:schemeClr val="tx1"/>
                </a:solidFill>
              </a:rPr>
              <a:t> </a:t>
            </a:r>
            <a:r>
              <a:rPr lang="hu-HU" dirty="0" err="1" smtClean="0">
                <a:solidFill>
                  <a:schemeClr val="tx1"/>
                </a:solidFill>
              </a:rPr>
              <a:t>the</a:t>
            </a:r>
            <a:r>
              <a:rPr lang="hu-HU" dirty="0" smtClean="0">
                <a:solidFill>
                  <a:schemeClr val="tx1"/>
                </a:solidFill>
              </a:rPr>
              <a:t> </a:t>
            </a:r>
            <a:r>
              <a:rPr lang="hu-HU" dirty="0" err="1" smtClean="0">
                <a:solidFill>
                  <a:schemeClr val="tx1"/>
                </a:solidFill>
              </a:rPr>
              <a:t>Czech</a:t>
            </a:r>
            <a:r>
              <a:rPr lang="hu-HU" dirty="0" smtClean="0">
                <a:solidFill>
                  <a:schemeClr val="tx1"/>
                </a:solidFill>
              </a:rPr>
              <a:t> </a:t>
            </a:r>
            <a:r>
              <a:rPr lang="hu-HU" dirty="0" err="1" smtClean="0">
                <a:solidFill>
                  <a:schemeClr val="tx1"/>
                </a:solidFill>
              </a:rPr>
              <a:t>Republic</a:t>
            </a:r>
            <a:r>
              <a:rPr lang="hu-HU" dirty="0" smtClean="0">
                <a:solidFill>
                  <a:schemeClr val="tx1"/>
                </a:solidFill>
              </a:rPr>
              <a:t> and </a:t>
            </a:r>
            <a:r>
              <a:rPr lang="hu-HU" dirty="0" err="1" smtClean="0">
                <a:solidFill>
                  <a:schemeClr val="tx1"/>
                </a:solidFill>
              </a:rPr>
              <a:t>Austria</a:t>
            </a:r>
            <a:r>
              <a:rPr lang="hu-HU" dirty="0" smtClean="0">
                <a:solidFill>
                  <a:schemeClr val="tx1"/>
                </a:solidFill>
              </a:rPr>
              <a:t> </a:t>
            </a:r>
            <a:r>
              <a:rPr lang="hu-HU" dirty="0" err="1" smtClean="0">
                <a:solidFill>
                  <a:schemeClr val="tx1"/>
                </a:solidFill>
              </a:rPr>
              <a:t>to</a:t>
            </a:r>
            <a:r>
              <a:rPr lang="hu-HU" dirty="0" smtClean="0">
                <a:solidFill>
                  <a:schemeClr val="tx1"/>
                </a:solidFill>
              </a:rPr>
              <a:t> </a:t>
            </a:r>
            <a:r>
              <a:rPr lang="hu-HU" dirty="0" err="1" smtClean="0">
                <a:solidFill>
                  <a:schemeClr val="tx1"/>
                </a:solidFill>
              </a:rPr>
              <a:t>the</a:t>
            </a:r>
            <a:r>
              <a:rPr lang="hu-HU" dirty="0" smtClean="0">
                <a:solidFill>
                  <a:schemeClr val="tx1"/>
                </a:solidFill>
              </a:rPr>
              <a:t> </a:t>
            </a:r>
            <a:r>
              <a:rPr lang="hu-HU" dirty="0" err="1" smtClean="0">
                <a:solidFill>
                  <a:schemeClr val="tx1"/>
                </a:solidFill>
              </a:rPr>
              <a:t>west</a:t>
            </a:r>
            <a:r>
              <a:rPr lang="hu-HU" dirty="0" smtClean="0">
                <a:solidFill>
                  <a:schemeClr val="tx1"/>
                </a:solidFill>
              </a:rPr>
              <a:t>, </a:t>
            </a:r>
            <a:r>
              <a:rPr lang="hu-HU" dirty="0" err="1" smtClean="0">
                <a:solidFill>
                  <a:schemeClr val="tx1"/>
                </a:solidFill>
              </a:rPr>
              <a:t>Poland</a:t>
            </a:r>
            <a:r>
              <a:rPr lang="hu-HU" dirty="0" smtClean="0">
                <a:solidFill>
                  <a:schemeClr val="tx1"/>
                </a:solidFill>
              </a:rPr>
              <a:t> </a:t>
            </a:r>
            <a:r>
              <a:rPr lang="hu-HU" dirty="0" err="1" smtClean="0">
                <a:solidFill>
                  <a:schemeClr val="tx1"/>
                </a:solidFill>
              </a:rPr>
              <a:t>to</a:t>
            </a:r>
            <a:r>
              <a:rPr lang="hu-HU" dirty="0" smtClean="0">
                <a:solidFill>
                  <a:schemeClr val="tx1"/>
                </a:solidFill>
              </a:rPr>
              <a:t> </a:t>
            </a:r>
            <a:r>
              <a:rPr lang="hu-HU" dirty="0" err="1" smtClean="0">
                <a:solidFill>
                  <a:schemeClr val="tx1"/>
                </a:solidFill>
              </a:rPr>
              <a:t>the</a:t>
            </a:r>
            <a:r>
              <a:rPr lang="hu-HU" dirty="0" smtClean="0">
                <a:solidFill>
                  <a:schemeClr val="tx1"/>
                </a:solidFill>
              </a:rPr>
              <a:t> </a:t>
            </a:r>
            <a:r>
              <a:rPr lang="hu-HU" dirty="0" err="1" smtClean="0">
                <a:solidFill>
                  <a:schemeClr val="tx1"/>
                </a:solidFill>
              </a:rPr>
              <a:t>north</a:t>
            </a:r>
            <a:r>
              <a:rPr lang="hu-HU" dirty="0" smtClean="0">
                <a:solidFill>
                  <a:schemeClr val="tx1"/>
                </a:solidFill>
              </a:rPr>
              <a:t>, </a:t>
            </a:r>
            <a:r>
              <a:rPr lang="hu-HU" dirty="0" err="1" smtClean="0">
                <a:solidFill>
                  <a:schemeClr val="tx1"/>
                </a:solidFill>
              </a:rPr>
              <a:t>Ukraine</a:t>
            </a:r>
            <a:r>
              <a:rPr lang="hu-HU" dirty="0" smtClean="0">
                <a:solidFill>
                  <a:schemeClr val="tx1"/>
                </a:solidFill>
              </a:rPr>
              <a:t> </a:t>
            </a:r>
            <a:r>
              <a:rPr lang="hu-HU" dirty="0" err="1" smtClean="0">
                <a:solidFill>
                  <a:schemeClr val="tx1"/>
                </a:solidFill>
              </a:rPr>
              <a:t>to</a:t>
            </a:r>
            <a:r>
              <a:rPr lang="hu-HU" dirty="0" smtClean="0">
                <a:solidFill>
                  <a:schemeClr val="tx1"/>
                </a:solidFill>
              </a:rPr>
              <a:t> </a:t>
            </a:r>
            <a:r>
              <a:rPr lang="hu-HU" dirty="0" err="1" smtClean="0">
                <a:solidFill>
                  <a:schemeClr val="tx1"/>
                </a:solidFill>
              </a:rPr>
              <a:t>the</a:t>
            </a:r>
            <a:r>
              <a:rPr lang="hu-HU" dirty="0" smtClean="0">
                <a:solidFill>
                  <a:schemeClr val="tx1"/>
                </a:solidFill>
              </a:rPr>
              <a:t> </a:t>
            </a:r>
            <a:r>
              <a:rPr lang="hu-HU" dirty="0" err="1" smtClean="0">
                <a:solidFill>
                  <a:schemeClr val="tx1"/>
                </a:solidFill>
              </a:rPr>
              <a:t>east</a:t>
            </a:r>
            <a:r>
              <a:rPr lang="hu-HU" dirty="0" smtClean="0">
                <a:solidFill>
                  <a:schemeClr val="tx1"/>
                </a:solidFill>
              </a:rPr>
              <a:t> </a:t>
            </a:r>
            <a:r>
              <a:rPr lang="hu-HU" dirty="0" err="1" smtClean="0">
                <a:solidFill>
                  <a:schemeClr val="tx1"/>
                </a:solidFill>
              </a:rPr>
              <a:t>and</a:t>
            </a:r>
            <a:r>
              <a:rPr lang="hu-HU" dirty="0" smtClean="0">
                <a:solidFill>
                  <a:schemeClr val="tx1"/>
                </a:solidFill>
              </a:rPr>
              <a:t> Hungary </a:t>
            </a:r>
            <a:r>
              <a:rPr lang="hu-HU" dirty="0" err="1" smtClean="0">
                <a:solidFill>
                  <a:schemeClr val="tx1"/>
                </a:solidFill>
              </a:rPr>
              <a:t>to</a:t>
            </a:r>
            <a:r>
              <a:rPr lang="hu-HU" dirty="0" smtClean="0">
                <a:solidFill>
                  <a:schemeClr val="tx1"/>
                </a:solidFill>
              </a:rPr>
              <a:t> </a:t>
            </a:r>
            <a:r>
              <a:rPr lang="hu-HU" dirty="0" err="1" smtClean="0">
                <a:solidFill>
                  <a:schemeClr val="tx1"/>
                </a:solidFill>
              </a:rPr>
              <a:t>the</a:t>
            </a:r>
            <a:r>
              <a:rPr lang="hu-HU" dirty="0" smtClean="0">
                <a:solidFill>
                  <a:schemeClr val="tx1"/>
                </a:solidFill>
              </a:rPr>
              <a:t> </a:t>
            </a:r>
            <a:r>
              <a:rPr lang="hu-HU" dirty="0" err="1" smtClean="0">
                <a:solidFill>
                  <a:schemeClr val="tx1"/>
                </a:solidFill>
              </a:rPr>
              <a:t>south</a:t>
            </a:r>
            <a:r>
              <a:rPr lang="hu-HU" dirty="0" smtClean="0">
                <a:solidFill>
                  <a:schemeClr val="tx1"/>
                </a:solidFill>
              </a:rPr>
              <a:t>.</a:t>
            </a:r>
          </a:p>
          <a:p>
            <a:r>
              <a:rPr lang="hu-HU" dirty="0" smtClean="0">
                <a:solidFill>
                  <a:schemeClr val="tx1"/>
                </a:solidFill>
              </a:rPr>
              <a:t>The </a:t>
            </a:r>
            <a:r>
              <a:rPr lang="hu-HU" dirty="0" err="1" smtClean="0">
                <a:solidFill>
                  <a:schemeClr val="tx1"/>
                </a:solidFill>
              </a:rPr>
              <a:t>largest</a:t>
            </a:r>
            <a:r>
              <a:rPr lang="hu-HU" dirty="0" smtClean="0">
                <a:solidFill>
                  <a:schemeClr val="tx1"/>
                </a:solidFill>
              </a:rPr>
              <a:t> city is </a:t>
            </a:r>
            <a:r>
              <a:rPr lang="hu-HU" dirty="0" err="1" smtClean="0">
                <a:solidFill>
                  <a:schemeClr val="tx1"/>
                </a:solidFill>
              </a:rPr>
              <a:t>the</a:t>
            </a:r>
            <a:r>
              <a:rPr lang="hu-HU" dirty="0" smtClean="0">
                <a:solidFill>
                  <a:schemeClr val="tx1"/>
                </a:solidFill>
              </a:rPr>
              <a:t> </a:t>
            </a:r>
            <a:r>
              <a:rPr lang="hu-HU" dirty="0" err="1" smtClean="0">
                <a:solidFill>
                  <a:schemeClr val="tx1"/>
                </a:solidFill>
              </a:rPr>
              <a:t>capital</a:t>
            </a:r>
            <a:r>
              <a:rPr lang="hu-HU" dirty="0" smtClean="0">
                <a:solidFill>
                  <a:schemeClr val="tx1"/>
                </a:solidFill>
              </a:rPr>
              <a:t>, Bratislava, and </a:t>
            </a:r>
            <a:r>
              <a:rPr lang="hu-HU" dirty="0" err="1" smtClean="0">
                <a:solidFill>
                  <a:schemeClr val="tx1"/>
                </a:solidFill>
              </a:rPr>
              <a:t>the</a:t>
            </a:r>
            <a:r>
              <a:rPr lang="hu-HU" dirty="0" smtClean="0">
                <a:solidFill>
                  <a:schemeClr val="tx1"/>
                </a:solidFill>
              </a:rPr>
              <a:t> </a:t>
            </a:r>
            <a:r>
              <a:rPr lang="hu-HU" dirty="0" err="1" smtClean="0">
                <a:solidFill>
                  <a:schemeClr val="tx1"/>
                </a:solidFill>
              </a:rPr>
              <a:t>second</a:t>
            </a:r>
            <a:r>
              <a:rPr lang="hu-HU" dirty="0" smtClean="0">
                <a:solidFill>
                  <a:schemeClr val="tx1"/>
                </a:solidFill>
              </a:rPr>
              <a:t> </a:t>
            </a:r>
            <a:r>
              <a:rPr lang="hu-HU" dirty="0" err="1" smtClean="0">
                <a:solidFill>
                  <a:schemeClr val="tx1"/>
                </a:solidFill>
              </a:rPr>
              <a:t>largest</a:t>
            </a:r>
            <a:r>
              <a:rPr lang="hu-HU" dirty="0" smtClean="0">
                <a:solidFill>
                  <a:schemeClr val="tx1"/>
                </a:solidFill>
              </a:rPr>
              <a:t> is </a:t>
            </a:r>
            <a:r>
              <a:rPr lang="hu-HU" dirty="0" err="1" smtClean="0">
                <a:solidFill>
                  <a:schemeClr val="tx1"/>
                </a:solidFill>
              </a:rPr>
              <a:t>Kosice</a:t>
            </a:r>
            <a:r>
              <a:rPr lang="hu-HU" dirty="0" smtClean="0">
                <a:solidFill>
                  <a:schemeClr val="tx1"/>
                </a:solidFill>
              </a:rPr>
              <a:t>.</a:t>
            </a:r>
          </a:p>
          <a:p>
            <a:r>
              <a:rPr lang="hu-HU" dirty="0" err="1" smtClean="0">
                <a:solidFill>
                  <a:schemeClr val="tx1"/>
                </a:solidFill>
              </a:rPr>
              <a:t>Slovkia</a:t>
            </a:r>
            <a:r>
              <a:rPr lang="hu-HU" dirty="0" smtClean="0">
                <a:solidFill>
                  <a:schemeClr val="tx1"/>
                </a:solidFill>
              </a:rPr>
              <a:t> is a </a:t>
            </a:r>
            <a:r>
              <a:rPr lang="hu-HU" dirty="0" err="1" smtClean="0">
                <a:solidFill>
                  <a:schemeClr val="tx1"/>
                </a:solidFill>
              </a:rPr>
              <a:t>member</a:t>
            </a:r>
            <a:r>
              <a:rPr lang="hu-HU" dirty="0" smtClean="0">
                <a:solidFill>
                  <a:schemeClr val="tx1"/>
                </a:solidFill>
              </a:rPr>
              <a:t> </a:t>
            </a:r>
            <a:r>
              <a:rPr lang="hu-HU" dirty="0" err="1" smtClean="0">
                <a:solidFill>
                  <a:schemeClr val="tx1"/>
                </a:solidFill>
              </a:rPr>
              <a:t>state</a:t>
            </a:r>
            <a:r>
              <a:rPr lang="hu-HU" dirty="0" smtClean="0">
                <a:solidFill>
                  <a:schemeClr val="tx1"/>
                </a:solidFill>
              </a:rPr>
              <a:t> of </a:t>
            </a:r>
            <a:r>
              <a:rPr lang="hu-HU" dirty="0" err="1" smtClean="0">
                <a:solidFill>
                  <a:schemeClr val="tx1"/>
                </a:solidFill>
              </a:rPr>
              <a:t>the</a:t>
            </a:r>
            <a:r>
              <a:rPr lang="hu-HU" dirty="0" smtClean="0">
                <a:solidFill>
                  <a:schemeClr val="tx1"/>
                </a:solidFill>
              </a:rPr>
              <a:t> European Union, NATO, United </a:t>
            </a:r>
            <a:r>
              <a:rPr lang="hu-HU" dirty="0" err="1" smtClean="0">
                <a:solidFill>
                  <a:schemeClr val="tx1"/>
                </a:solidFill>
              </a:rPr>
              <a:t>Nations</a:t>
            </a:r>
            <a:r>
              <a:rPr lang="hu-HU" dirty="0" smtClean="0">
                <a:solidFill>
                  <a:schemeClr val="tx1"/>
                </a:solidFill>
              </a:rPr>
              <a:t>, OECD,</a:t>
            </a:r>
          </a:p>
          <a:p>
            <a:pPr marL="36900" indent="0">
              <a:buNone/>
            </a:pPr>
            <a:r>
              <a:rPr lang="hu-HU" dirty="0" smtClean="0">
                <a:solidFill>
                  <a:schemeClr val="tx1"/>
                </a:solidFill>
              </a:rPr>
              <a:t>    and WTO </a:t>
            </a:r>
            <a:r>
              <a:rPr lang="hu-HU" dirty="0" err="1" smtClean="0">
                <a:solidFill>
                  <a:schemeClr val="tx1"/>
                </a:solidFill>
              </a:rPr>
              <a:t>among</a:t>
            </a:r>
            <a:r>
              <a:rPr lang="hu-HU" dirty="0" smtClean="0">
                <a:solidFill>
                  <a:schemeClr val="tx1"/>
                </a:solidFill>
              </a:rPr>
              <a:t> </a:t>
            </a:r>
            <a:r>
              <a:rPr lang="hu-HU" dirty="0" err="1" smtClean="0">
                <a:solidFill>
                  <a:schemeClr val="tx1"/>
                </a:solidFill>
              </a:rPr>
              <a:t>others</a:t>
            </a:r>
            <a:r>
              <a:rPr lang="hu-HU" dirty="0" smtClean="0">
                <a:solidFill>
                  <a:schemeClr val="tx1"/>
                </a:solidFill>
              </a:rPr>
              <a:t>.</a:t>
            </a:r>
            <a:endParaRPr lang="sk-SK" dirty="0" smtClean="0">
              <a:solidFill>
                <a:schemeClr val="tx1"/>
              </a:solidFill>
            </a:endParaRPr>
          </a:p>
          <a:p>
            <a:pPr marL="36900" indent="0" algn="ctr">
              <a:buNone/>
            </a:pPr>
            <a:r>
              <a:rPr lang="hu-HU" dirty="0">
                <a:solidFill>
                  <a:schemeClr val="tx1"/>
                </a:solidFill>
              </a:rPr>
              <a:t> </a:t>
            </a:r>
            <a:r>
              <a:rPr lang="hu-HU" dirty="0" smtClean="0">
                <a:solidFill>
                  <a:schemeClr val="tx1"/>
                </a:solidFill>
              </a:rPr>
              <a:t>                     The </a:t>
            </a:r>
            <a:r>
              <a:rPr lang="hu-HU" dirty="0" err="1" smtClean="0">
                <a:solidFill>
                  <a:schemeClr val="tx1"/>
                </a:solidFill>
              </a:rPr>
              <a:t>official</a:t>
            </a:r>
            <a:r>
              <a:rPr lang="hu-HU" dirty="0" smtClean="0">
                <a:solidFill>
                  <a:schemeClr val="tx1"/>
                </a:solidFill>
              </a:rPr>
              <a:t> </a:t>
            </a:r>
            <a:r>
              <a:rPr lang="hu-HU" dirty="0" err="1" smtClean="0">
                <a:solidFill>
                  <a:schemeClr val="tx1"/>
                </a:solidFill>
              </a:rPr>
              <a:t>language</a:t>
            </a:r>
            <a:r>
              <a:rPr lang="hu-HU" dirty="0" smtClean="0">
                <a:solidFill>
                  <a:schemeClr val="tx1"/>
                </a:solidFill>
              </a:rPr>
              <a:t> is </a:t>
            </a:r>
            <a:r>
              <a:rPr lang="hu-HU" dirty="0" err="1" smtClean="0">
                <a:solidFill>
                  <a:schemeClr val="tx1"/>
                </a:solidFill>
              </a:rPr>
              <a:t>Slovak</a:t>
            </a:r>
            <a:r>
              <a:rPr lang="hu-HU" dirty="0" smtClean="0">
                <a:solidFill>
                  <a:schemeClr val="tx1"/>
                </a:solidFill>
              </a:rPr>
              <a:t>, a </a:t>
            </a:r>
            <a:r>
              <a:rPr lang="hu-HU" dirty="0" err="1" smtClean="0">
                <a:solidFill>
                  <a:schemeClr val="tx1"/>
                </a:solidFill>
              </a:rPr>
              <a:t>member</a:t>
            </a:r>
            <a:r>
              <a:rPr lang="hu-HU" dirty="0" smtClean="0">
                <a:solidFill>
                  <a:schemeClr val="tx1"/>
                </a:solidFill>
              </a:rPr>
              <a:t> of </a:t>
            </a:r>
            <a:r>
              <a:rPr lang="hu-HU" dirty="0" err="1" smtClean="0">
                <a:solidFill>
                  <a:schemeClr val="tx1"/>
                </a:solidFill>
              </a:rPr>
              <a:t>the</a:t>
            </a:r>
            <a:r>
              <a:rPr lang="hu-HU" dirty="0" smtClean="0">
                <a:solidFill>
                  <a:schemeClr val="tx1"/>
                </a:solidFill>
              </a:rPr>
              <a:t> </a:t>
            </a:r>
            <a:r>
              <a:rPr lang="hu-HU" dirty="0" err="1" smtClean="0">
                <a:solidFill>
                  <a:schemeClr val="tx1"/>
                </a:solidFill>
              </a:rPr>
              <a:t>Slavic</a:t>
            </a:r>
            <a:r>
              <a:rPr lang="hu-HU" dirty="0" smtClean="0">
                <a:solidFill>
                  <a:schemeClr val="tx1"/>
                </a:solidFill>
              </a:rPr>
              <a:t> </a:t>
            </a:r>
            <a:r>
              <a:rPr lang="hu-HU" dirty="0" err="1" smtClean="0">
                <a:solidFill>
                  <a:schemeClr val="tx1"/>
                </a:solidFill>
              </a:rPr>
              <a:t>language</a:t>
            </a:r>
            <a:r>
              <a:rPr lang="hu-HU" dirty="0" smtClean="0">
                <a:solidFill>
                  <a:schemeClr val="tx1"/>
                </a:solidFill>
              </a:rPr>
              <a:t> </a:t>
            </a:r>
            <a:r>
              <a:rPr lang="hu-HU" dirty="0" err="1" smtClean="0">
                <a:solidFill>
                  <a:schemeClr val="tx1"/>
                </a:solidFill>
              </a:rPr>
              <a:t>family</a:t>
            </a:r>
            <a:r>
              <a:rPr lang="hu-HU" dirty="0" smtClean="0">
                <a:solidFill>
                  <a:schemeClr val="tx1"/>
                </a:solidFill>
              </a:rPr>
              <a:t>.</a:t>
            </a:r>
          </a:p>
        </p:txBody>
      </p:sp>
    </p:spTree>
    <p:extLst>
      <p:ext uri="{BB962C8B-B14F-4D97-AF65-F5344CB8AC3E}">
        <p14:creationId xmlns="" xmlns:p14="http://schemas.microsoft.com/office/powerpoint/2010/main" val="738733285"/>
      </p:ext>
    </p:extLst>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childTnLst>
                                </p:cTn>
                              </p:par>
                              <p:par>
                                <p:cTn id="12" presetID="2" presetClass="entr" presetSubtype="4" fill="hold" nodeType="withEffect">
                                  <p:stCondLst>
                                    <p:cond delay="0"/>
                                  </p:stCondLst>
                                  <p:childTnLst>
                                    <p:set>
                                      <p:cBhvr>
                                        <p:cTn id="13" dur="1" fill="hold">
                                          <p:stCondLst>
                                            <p:cond delay="0"/>
                                          </p:stCondLst>
                                        </p:cTn>
                                        <p:tgtEl>
                                          <p:spTgt spid="3080"/>
                                        </p:tgtEl>
                                        <p:attrNameLst>
                                          <p:attrName>style.visibility</p:attrName>
                                        </p:attrNameLst>
                                      </p:cBhvr>
                                      <p:to>
                                        <p:strVal val="visible"/>
                                      </p:to>
                                    </p:set>
                                    <p:anim calcmode="lin" valueType="num">
                                      <p:cBhvr additive="base">
                                        <p:cTn id="14" dur="500" fill="hold"/>
                                        <p:tgtEl>
                                          <p:spTgt spid="3080"/>
                                        </p:tgtEl>
                                        <p:attrNameLst>
                                          <p:attrName>ppt_x</p:attrName>
                                        </p:attrNameLst>
                                      </p:cBhvr>
                                      <p:tavLst>
                                        <p:tav tm="0">
                                          <p:val>
                                            <p:strVal val="#ppt_x"/>
                                          </p:val>
                                        </p:tav>
                                        <p:tav tm="100000">
                                          <p:val>
                                            <p:strVal val="#ppt_x"/>
                                          </p:val>
                                        </p:tav>
                                      </p:tavLst>
                                    </p:anim>
                                    <p:anim calcmode="lin" valueType="num">
                                      <p:cBhvr additive="base">
                                        <p:cTn id="15" dur="500" fill="hold"/>
                                        <p:tgtEl>
                                          <p:spTgt spid="308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calcmode="lin" valueType="num">
                                      <p:cBhvr additive="base">
                                        <p:cTn id="3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 calcmode="lin" valueType="num">
                                      <p:cBhvr additive="base">
                                        <p:cTn id="42"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 calcmode="lin" valueType="num">
                                      <p:cBhvr additive="base">
                                        <p:cTn id="46"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3078"/>
                                        </p:tgtEl>
                                        <p:attrNameLst>
                                          <p:attrName>style.visibility</p:attrName>
                                        </p:attrNameLst>
                                      </p:cBhvr>
                                      <p:to>
                                        <p:strVal val="visible"/>
                                      </p:to>
                                    </p:set>
                                    <p:animEffect transition="in" filter="fade">
                                      <p:cBhvr>
                                        <p:cTn id="50" dur="500"/>
                                        <p:tgtEl>
                                          <p:spTgt spid="3078"/>
                                        </p:tgtEl>
                                      </p:cBhvr>
                                    </p:animEffect>
                                  </p:childTnLst>
                                </p:cTn>
                              </p:par>
                              <p:par>
                                <p:cTn id="51" presetID="31" presetClass="entr" presetSubtype="0" fill="hold" nodeType="withEffect">
                                  <p:stCondLst>
                                    <p:cond delay="0"/>
                                  </p:stCondLst>
                                  <p:childTnLst>
                                    <p:set>
                                      <p:cBhvr>
                                        <p:cTn id="52" dur="1" fill="hold">
                                          <p:stCondLst>
                                            <p:cond delay="0"/>
                                          </p:stCondLst>
                                        </p:cTn>
                                        <p:tgtEl>
                                          <p:spTgt spid="3080"/>
                                        </p:tgtEl>
                                        <p:attrNameLst>
                                          <p:attrName>style.visibility</p:attrName>
                                        </p:attrNameLst>
                                      </p:cBhvr>
                                      <p:to>
                                        <p:strVal val="visible"/>
                                      </p:to>
                                    </p:set>
                                    <p:anim calcmode="lin" valueType="num">
                                      <p:cBhvr>
                                        <p:cTn id="53" dur="1000" fill="hold"/>
                                        <p:tgtEl>
                                          <p:spTgt spid="3080"/>
                                        </p:tgtEl>
                                        <p:attrNameLst>
                                          <p:attrName>ppt_w</p:attrName>
                                        </p:attrNameLst>
                                      </p:cBhvr>
                                      <p:tavLst>
                                        <p:tav tm="0">
                                          <p:val>
                                            <p:fltVal val="0"/>
                                          </p:val>
                                        </p:tav>
                                        <p:tav tm="100000">
                                          <p:val>
                                            <p:strVal val="#ppt_w"/>
                                          </p:val>
                                        </p:tav>
                                      </p:tavLst>
                                    </p:anim>
                                    <p:anim calcmode="lin" valueType="num">
                                      <p:cBhvr>
                                        <p:cTn id="54" dur="1000" fill="hold"/>
                                        <p:tgtEl>
                                          <p:spTgt spid="3080"/>
                                        </p:tgtEl>
                                        <p:attrNameLst>
                                          <p:attrName>ppt_h</p:attrName>
                                        </p:attrNameLst>
                                      </p:cBhvr>
                                      <p:tavLst>
                                        <p:tav tm="0">
                                          <p:val>
                                            <p:fltVal val="0"/>
                                          </p:val>
                                        </p:tav>
                                        <p:tav tm="100000">
                                          <p:val>
                                            <p:strVal val="#ppt_h"/>
                                          </p:val>
                                        </p:tav>
                                      </p:tavLst>
                                    </p:anim>
                                    <p:anim calcmode="lin" valueType="num">
                                      <p:cBhvr>
                                        <p:cTn id="55" dur="1000" fill="hold"/>
                                        <p:tgtEl>
                                          <p:spTgt spid="3080"/>
                                        </p:tgtEl>
                                        <p:attrNameLst>
                                          <p:attrName>style.rotation</p:attrName>
                                        </p:attrNameLst>
                                      </p:cBhvr>
                                      <p:tavLst>
                                        <p:tav tm="0">
                                          <p:val>
                                            <p:fltVal val="90"/>
                                          </p:val>
                                        </p:tav>
                                        <p:tav tm="100000">
                                          <p:val>
                                            <p:fltVal val="0"/>
                                          </p:val>
                                        </p:tav>
                                      </p:tavLst>
                                    </p:anim>
                                    <p:animEffect transition="in" filter="fade">
                                      <p:cBhvr>
                                        <p:cTn id="56" dur="1000"/>
                                        <p:tgtEl>
                                          <p:spTgt spid="3080"/>
                                        </p:tgtEl>
                                      </p:cBhvr>
                                    </p:animEffect>
                                  </p:childTnLst>
                                </p:cTn>
                              </p:par>
                              <p:par>
                                <p:cTn id="57" presetID="30" presetClass="entr" presetSubtype="0" fill="hold" nodeType="withEffect">
                                  <p:stCondLst>
                                    <p:cond delay="0"/>
                                  </p:stCondLst>
                                  <p:childTnLst>
                                    <p:set>
                                      <p:cBhvr>
                                        <p:cTn id="58" dur="1" fill="hold">
                                          <p:stCondLst>
                                            <p:cond delay="0"/>
                                          </p:stCondLst>
                                        </p:cTn>
                                        <p:tgtEl>
                                          <p:spTgt spid="3078"/>
                                        </p:tgtEl>
                                        <p:attrNameLst>
                                          <p:attrName>style.visibility</p:attrName>
                                        </p:attrNameLst>
                                      </p:cBhvr>
                                      <p:to>
                                        <p:strVal val="visible"/>
                                      </p:to>
                                    </p:set>
                                    <p:animEffect transition="in" filter="fade">
                                      <p:cBhvr>
                                        <p:cTn id="59" dur="800" decel="100000"/>
                                        <p:tgtEl>
                                          <p:spTgt spid="3078"/>
                                        </p:tgtEl>
                                      </p:cBhvr>
                                    </p:animEffect>
                                    <p:anim calcmode="lin" valueType="num">
                                      <p:cBhvr>
                                        <p:cTn id="60" dur="800" decel="100000" fill="hold"/>
                                        <p:tgtEl>
                                          <p:spTgt spid="3078"/>
                                        </p:tgtEl>
                                        <p:attrNameLst>
                                          <p:attrName>style.rotation</p:attrName>
                                        </p:attrNameLst>
                                      </p:cBhvr>
                                      <p:tavLst>
                                        <p:tav tm="0">
                                          <p:val>
                                            <p:fltVal val="-90"/>
                                          </p:val>
                                        </p:tav>
                                        <p:tav tm="100000">
                                          <p:val>
                                            <p:fltVal val="0"/>
                                          </p:val>
                                        </p:tav>
                                      </p:tavLst>
                                    </p:anim>
                                    <p:anim calcmode="lin" valueType="num">
                                      <p:cBhvr>
                                        <p:cTn id="61" dur="800" decel="100000" fill="hold"/>
                                        <p:tgtEl>
                                          <p:spTgt spid="3078"/>
                                        </p:tgtEl>
                                        <p:attrNameLst>
                                          <p:attrName>ppt_x</p:attrName>
                                        </p:attrNameLst>
                                      </p:cBhvr>
                                      <p:tavLst>
                                        <p:tav tm="0">
                                          <p:val>
                                            <p:strVal val="#ppt_x+0.4"/>
                                          </p:val>
                                        </p:tav>
                                        <p:tav tm="100000">
                                          <p:val>
                                            <p:strVal val="#ppt_x-0.05"/>
                                          </p:val>
                                        </p:tav>
                                      </p:tavLst>
                                    </p:anim>
                                    <p:anim calcmode="lin" valueType="num">
                                      <p:cBhvr>
                                        <p:cTn id="62" dur="800" decel="100000" fill="hold"/>
                                        <p:tgtEl>
                                          <p:spTgt spid="3078"/>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3078"/>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3078"/>
                                        </p:tgtEl>
                                        <p:attrNameLst>
                                          <p:attrName>ppt_y</p:attrName>
                                        </p:attrNameLst>
                                      </p:cBhvr>
                                      <p:tavLst>
                                        <p:tav tm="0">
                                          <p:val>
                                            <p:strVal val="#ppt_y+0.1"/>
                                          </p:val>
                                        </p:tav>
                                        <p:tav tm="100000">
                                          <p:val>
                                            <p:strVal val="#ppt_y"/>
                                          </p:val>
                                        </p:tav>
                                      </p:tavLst>
                                    </p:anim>
                                  </p:childTnLst>
                                </p:cTn>
                              </p:par>
                              <p:par>
                                <p:cTn id="65" presetID="6" presetClass="entr" presetSubtype="16"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circle(in)">
                                      <p:cBhvr>
                                        <p:cTn id="6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latin typeface="AR BLANCA" panose="02000000000000000000" pitchFamily="2" charset="0"/>
              </a:rPr>
              <a:t>Nature in Slovakia</a:t>
            </a:r>
            <a:endParaRPr lang="sk-SK" dirty="0">
              <a:latin typeface="AR BLANCA" panose="02000000000000000000" pitchFamily="2" charset="0"/>
            </a:endParaRPr>
          </a:p>
        </p:txBody>
      </p:sp>
      <p:sp>
        <p:nvSpPr>
          <p:cNvPr id="3" name="Zástupný symbol obsahu 2"/>
          <p:cNvSpPr>
            <a:spLocks noGrp="1"/>
          </p:cNvSpPr>
          <p:nvPr>
            <p:ph idx="1"/>
          </p:nvPr>
        </p:nvSpPr>
        <p:spPr/>
        <p:txBody>
          <a:bodyPr>
            <a:normAutofit/>
          </a:bodyPr>
          <a:lstStyle/>
          <a:p>
            <a:r>
              <a:rPr lang="sk-SK" sz="3400" dirty="0" smtClean="0">
                <a:latin typeface="AR CENA" panose="02000000000000000000" pitchFamily="2" charset="0"/>
              </a:rPr>
              <a:t>Over 40% of Slovakia is covered by forests, more than in Switzerland or Norway</a:t>
            </a:r>
          </a:p>
          <a:p>
            <a:r>
              <a:rPr lang="sk-SK" sz="3400" dirty="0" err="1" smtClean="0">
                <a:latin typeface="AR CENA" panose="02000000000000000000" pitchFamily="2" charset="0"/>
              </a:rPr>
              <a:t>Villages</a:t>
            </a:r>
            <a:r>
              <a:rPr lang="sk-SK" sz="3400" dirty="0" smtClean="0">
                <a:latin typeface="AR CENA" panose="02000000000000000000" pitchFamily="2" charset="0"/>
              </a:rPr>
              <a:t> are </a:t>
            </a:r>
            <a:r>
              <a:rPr lang="sk-SK" sz="3400" dirty="0" err="1" smtClean="0">
                <a:latin typeface="AR CENA" panose="02000000000000000000" pitchFamily="2" charset="0"/>
              </a:rPr>
              <a:t>tranquil</a:t>
            </a:r>
            <a:r>
              <a:rPr lang="sk-SK" sz="3400" dirty="0" smtClean="0">
                <a:latin typeface="AR CENA" panose="02000000000000000000" pitchFamily="2" charset="0"/>
              </a:rPr>
              <a:t> </a:t>
            </a:r>
            <a:r>
              <a:rPr lang="sk-SK" sz="3400" dirty="0" err="1" smtClean="0">
                <a:latin typeface="AR CENA" panose="02000000000000000000" pitchFamily="2" charset="0"/>
              </a:rPr>
              <a:t>places</a:t>
            </a:r>
            <a:r>
              <a:rPr lang="sk-SK" sz="3400" dirty="0" smtClean="0">
                <a:latin typeface="AR CENA" panose="02000000000000000000" pitchFamily="2" charset="0"/>
              </a:rPr>
              <a:t> </a:t>
            </a:r>
            <a:r>
              <a:rPr lang="sk-SK" sz="3400" dirty="0" err="1" smtClean="0">
                <a:latin typeface="AR CENA" panose="02000000000000000000" pitchFamily="2" charset="0"/>
              </a:rPr>
              <a:t>with</a:t>
            </a:r>
            <a:r>
              <a:rPr lang="sk-SK" sz="3400" dirty="0" smtClean="0">
                <a:latin typeface="AR CENA" panose="02000000000000000000" pitchFamily="2" charset="0"/>
              </a:rPr>
              <a:t> a </a:t>
            </a:r>
            <a:r>
              <a:rPr lang="sk-SK" sz="3400" dirty="0" err="1" smtClean="0">
                <a:latin typeface="AR CENA" panose="02000000000000000000" pitchFamily="2" charset="0"/>
              </a:rPr>
              <a:t>very</a:t>
            </a:r>
            <a:r>
              <a:rPr lang="sk-SK" sz="3400" dirty="0" smtClean="0">
                <a:latin typeface="AR CENA" panose="02000000000000000000" pitchFamily="2" charset="0"/>
              </a:rPr>
              <a:t> </a:t>
            </a:r>
            <a:r>
              <a:rPr lang="sk-SK" sz="3400" dirty="0" err="1" smtClean="0">
                <a:latin typeface="AR CENA" panose="02000000000000000000" pitchFamily="2" charset="0"/>
              </a:rPr>
              <a:t>slow</a:t>
            </a:r>
            <a:r>
              <a:rPr lang="sk-SK" sz="3400" dirty="0" smtClean="0">
                <a:latin typeface="AR CENA" panose="02000000000000000000" pitchFamily="2" charset="0"/>
              </a:rPr>
              <a:t> </a:t>
            </a:r>
            <a:r>
              <a:rPr lang="sk-SK" sz="3400" dirty="0" err="1" smtClean="0">
                <a:latin typeface="AR CENA" panose="02000000000000000000" pitchFamily="2" charset="0"/>
              </a:rPr>
              <a:t>pace</a:t>
            </a:r>
            <a:r>
              <a:rPr lang="sk-SK" sz="3400" dirty="0" smtClean="0">
                <a:latin typeface="AR CENA" panose="02000000000000000000" pitchFamily="2" charset="0"/>
              </a:rPr>
              <a:t> of </a:t>
            </a:r>
            <a:r>
              <a:rPr lang="sk-SK" sz="3400" dirty="0" err="1" smtClean="0">
                <a:latin typeface="AR CENA" panose="02000000000000000000" pitchFamily="2" charset="0"/>
              </a:rPr>
              <a:t>life</a:t>
            </a:r>
            <a:r>
              <a:rPr lang="sk-SK" sz="3400" dirty="0" smtClean="0">
                <a:latin typeface="AR CENA" panose="02000000000000000000" pitchFamily="2" charset="0"/>
              </a:rPr>
              <a:t>, </a:t>
            </a:r>
            <a:r>
              <a:rPr lang="sk-SK" sz="3400" dirty="0" err="1" smtClean="0">
                <a:latin typeface="AR CENA" panose="02000000000000000000" pitchFamily="2" charset="0"/>
              </a:rPr>
              <a:t>still</a:t>
            </a:r>
            <a:r>
              <a:rPr lang="sk-SK" sz="3400" dirty="0" smtClean="0">
                <a:latin typeface="AR CENA" panose="02000000000000000000" pitchFamily="2" charset="0"/>
              </a:rPr>
              <a:t> </a:t>
            </a:r>
            <a:r>
              <a:rPr lang="sk-SK" sz="3400" dirty="0" err="1" smtClean="0">
                <a:latin typeface="AR CENA" panose="02000000000000000000" pitchFamily="2" charset="0"/>
              </a:rPr>
              <a:t>using</a:t>
            </a:r>
            <a:r>
              <a:rPr lang="sk-SK" sz="3400" dirty="0" smtClean="0">
                <a:latin typeface="AR CENA" panose="02000000000000000000" pitchFamily="2" charset="0"/>
              </a:rPr>
              <a:t> </a:t>
            </a:r>
            <a:r>
              <a:rPr lang="sk-SK" sz="3400" dirty="0" err="1" smtClean="0">
                <a:latin typeface="AR CENA" panose="02000000000000000000" pitchFamily="2" charset="0"/>
              </a:rPr>
              <a:t>horses</a:t>
            </a:r>
            <a:r>
              <a:rPr lang="sk-SK" sz="3400" dirty="0" smtClean="0">
                <a:latin typeface="AR CENA" panose="02000000000000000000" pitchFamily="2" charset="0"/>
              </a:rPr>
              <a:t> and </a:t>
            </a:r>
            <a:r>
              <a:rPr lang="sk-SK" sz="3400" dirty="0" err="1" smtClean="0">
                <a:latin typeface="AR CENA" panose="02000000000000000000" pitchFamily="2" charset="0"/>
              </a:rPr>
              <a:t>sythes</a:t>
            </a:r>
            <a:r>
              <a:rPr lang="sk-SK" sz="3400" dirty="0" smtClean="0">
                <a:latin typeface="AR CENA" panose="02000000000000000000" pitchFamily="2" charset="0"/>
              </a:rPr>
              <a:t> </a:t>
            </a:r>
            <a:r>
              <a:rPr lang="sk-SK" sz="3400" dirty="0" err="1" smtClean="0">
                <a:latin typeface="AR CENA" panose="02000000000000000000" pitchFamily="2" charset="0"/>
              </a:rPr>
              <a:t>for</a:t>
            </a:r>
            <a:r>
              <a:rPr lang="sk-SK" sz="3400" dirty="0" smtClean="0">
                <a:latin typeface="AR CENA" panose="02000000000000000000" pitchFamily="2" charset="0"/>
              </a:rPr>
              <a:t> </a:t>
            </a:r>
            <a:r>
              <a:rPr lang="sk-SK" sz="3400" dirty="0" err="1" smtClean="0">
                <a:latin typeface="AR CENA" panose="02000000000000000000" pitchFamily="2" charset="0"/>
              </a:rPr>
              <a:t>farming</a:t>
            </a:r>
            <a:r>
              <a:rPr lang="sk-SK" sz="3400" dirty="0" smtClean="0">
                <a:latin typeface="AR CENA" panose="02000000000000000000" pitchFamily="2" charset="0"/>
              </a:rPr>
              <a:t>, a </a:t>
            </a:r>
            <a:r>
              <a:rPr lang="sk-SK" sz="3400" dirty="0" err="1" smtClean="0">
                <a:latin typeface="AR CENA" panose="02000000000000000000" pitchFamily="2" charset="0"/>
              </a:rPr>
              <a:t>way</a:t>
            </a:r>
            <a:r>
              <a:rPr lang="sk-SK" sz="3400" dirty="0" smtClean="0">
                <a:latin typeface="AR CENA" panose="02000000000000000000" pitchFamily="2" charset="0"/>
              </a:rPr>
              <a:t> of </a:t>
            </a:r>
            <a:r>
              <a:rPr lang="sk-SK" sz="3400" dirty="0" err="1" smtClean="0">
                <a:latin typeface="AR CENA" panose="02000000000000000000" pitchFamily="2" charset="0"/>
              </a:rPr>
              <a:t>life</a:t>
            </a:r>
            <a:r>
              <a:rPr lang="sk-SK" sz="3400" dirty="0" smtClean="0">
                <a:latin typeface="AR CENA" panose="02000000000000000000" pitchFamily="2" charset="0"/>
              </a:rPr>
              <a:t>, </a:t>
            </a:r>
            <a:r>
              <a:rPr lang="sk-SK" sz="3400" dirty="0" err="1" smtClean="0">
                <a:latin typeface="AR CENA" panose="02000000000000000000" pitchFamily="2" charset="0"/>
              </a:rPr>
              <a:t>that</a:t>
            </a:r>
            <a:r>
              <a:rPr lang="sk-SK" sz="3400" dirty="0" smtClean="0">
                <a:latin typeface="AR CENA" panose="02000000000000000000" pitchFamily="2" charset="0"/>
              </a:rPr>
              <a:t> </a:t>
            </a:r>
            <a:r>
              <a:rPr lang="sk-SK" sz="3400" dirty="0" err="1" smtClean="0">
                <a:latin typeface="AR CENA" panose="02000000000000000000" pitchFamily="2" charset="0"/>
              </a:rPr>
              <a:t>is</a:t>
            </a:r>
            <a:r>
              <a:rPr lang="sk-SK" sz="3400" dirty="0" smtClean="0">
                <a:latin typeface="AR CENA" panose="02000000000000000000" pitchFamily="2" charset="0"/>
              </a:rPr>
              <a:t> </a:t>
            </a:r>
            <a:r>
              <a:rPr lang="sk-SK" sz="3400" dirty="0" err="1" smtClean="0">
                <a:latin typeface="AR CENA" panose="02000000000000000000" pitchFamily="2" charset="0"/>
              </a:rPr>
              <a:t>disappearing</a:t>
            </a:r>
            <a:r>
              <a:rPr lang="sk-SK" sz="3400" dirty="0" smtClean="0">
                <a:latin typeface="AR CENA" panose="02000000000000000000" pitchFamily="2" charset="0"/>
              </a:rPr>
              <a:t>.</a:t>
            </a:r>
          </a:p>
          <a:p>
            <a:r>
              <a:rPr lang="sk-SK" sz="3400" dirty="0" smtClean="0">
                <a:latin typeface="AR CENA" panose="02000000000000000000" pitchFamily="2" charset="0"/>
              </a:rPr>
              <a:t>Slovakia </a:t>
            </a:r>
            <a:r>
              <a:rPr lang="sk-SK" sz="3400" dirty="0" err="1" smtClean="0">
                <a:latin typeface="AR CENA" panose="02000000000000000000" pitchFamily="2" charset="0"/>
              </a:rPr>
              <a:t>is</a:t>
            </a:r>
            <a:r>
              <a:rPr lang="sk-SK" sz="3400" dirty="0" smtClean="0">
                <a:latin typeface="AR CENA" panose="02000000000000000000" pitchFamily="2" charset="0"/>
              </a:rPr>
              <a:t> a </a:t>
            </a:r>
            <a:r>
              <a:rPr lang="sk-SK" sz="3400" dirty="0" err="1" smtClean="0">
                <a:latin typeface="AR CENA" panose="02000000000000000000" pitchFamily="2" charset="0"/>
              </a:rPr>
              <a:t>wonderful</a:t>
            </a:r>
            <a:r>
              <a:rPr lang="sk-SK" sz="3400" dirty="0" smtClean="0">
                <a:latin typeface="AR CENA" panose="02000000000000000000" pitchFamily="2" charset="0"/>
              </a:rPr>
              <a:t> </a:t>
            </a:r>
            <a:r>
              <a:rPr lang="sk-SK" sz="3400" dirty="0" err="1" smtClean="0">
                <a:latin typeface="AR CENA" panose="02000000000000000000" pitchFamily="2" charset="0"/>
              </a:rPr>
              <a:t>place</a:t>
            </a:r>
            <a:r>
              <a:rPr lang="sk-SK" sz="3400" dirty="0" smtClean="0">
                <a:latin typeface="AR CENA" panose="02000000000000000000" pitchFamily="2" charset="0"/>
              </a:rPr>
              <a:t> </a:t>
            </a:r>
            <a:r>
              <a:rPr lang="sk-SK" sz="3400" dirty="0" err="1" smtClean="0">
                <a:latin typeface="AR CENA" panose="02000000000000000000" pitchFamily="2" charset="0"/>
              </a:rPr>
              <a:t>for</a:t>
            </a:r>
            <a:r>
              <a:rPr lang="sk-SK" sz="3400" dirty="0" smtClean="0">
                <a:latin typeface="AR CENA" panose="02000000000000000000" pitchFamily="2" charset="0"/>
              </a:rPr>
              <a:t> </a:t>
            </a:r>
            <a:r>
              <a:rPr lang="sk-SK" sz="3400" dirty="0" err="1" smtClean="0">
                <a:latin typeface="AR CENA" panose="02000000000000000000" pitchFamily="2" charset="0"/>
              </a:rPr>
              <a:t>walking</a:t>
            </a:r>
            <a:r>
              <a:rPr lang="sk-SK" sz="3400" dirty="0" smtClean="0">
                <a:latin typeface="AR CENA" panose="02000000000000000000" pitchFamily="2" charset="0"/>
              </a:rPr>
              <a:t>, </a:t>
            </a:r>
            <a:r>
              <a:rPr lang="sk-SK" sz="3400" dirty="0" err="1" smtClean="0">
                <a:latin typeface="AR CENA" panose="02000000000000000000" pitchFamily="2" charset="0"/>
              </a:rPr>
              <a:t>bird</a:t>
            </a:r>
            <a:r>
              <a:rPr lang="sk-SK" sz="3400" dirty="0" smtClean="0">
                <a:latin typeface="AR CENA" panose="02000000000000000000" pitchFamily="2" charset="0"/>
              </a:rPr>
              <a:t> </a:t>
            </a:r>
            <a:r>
              <a:rPr lang="sk-SK" sz="3400" dirty="0" err="1" smtClean="0">
                <a:latin typeface="AR CENA" panose="02000000000000000000" pitchFamily="2" charset="0"/>
              </a:rPr>
              <a:t>watching</a:t>
            </a:r>
            <a:r>
              <a:rPr lang="sk-SK" sz="3400" dirty="0">
                <a:latin typeface="AR CENA" panose="02000000000000000000" pitchFamily="2" charset="0"/>
              </a:rPr>
              <a:t> </a:t>
            </a:r>
            <a:r>
              <a:rPr lang="sk-SK" sz="3400" dirty="0" smtClean="0">
                <a:latin typeface="AR CENA" panose="02000000000000000000" pitchFamily="2" charset="0"/>
              </a:rPr>
              <a:t>and </a:t>
            </a:r>
            <a:r>
              <a:rPr lang="sk-SK" sz="3400" dirty="0" err="1" smtClean="0">
                <a:latin typeface="AR CENA" panose="02000000000000000000" pitchFamily="2" charset="0"/>
              </a:rPr>
              <a:t>fishing</a:t>
            </a:r>
            <a:r>
              <a:rPr lang="sk-SK" sz="3400" dirty="0" smtClean="0">
                <a:latin typeface="AR CENA" panose="02000000000000000000" pitchFamily="2" charset="0"/>
              </a:rPr>
              <a:t>.</a:t>
            </a:r>
          </a:p>
          <a:p>
            <a:pPr marL="0" indent="0">
              <a:buNone/>
            </a:pPr>
            <a:endParaRPr lang="sk-SK" sz="3400" dirty="0">
              <a:latin typeface="AR CENA" panose="02000000000000000000" pitchFamily="2" charset="0"/>
            </a:endParaRPr>
          </a:p>
        </p:txBody>
      </p:sp>
    </p:spTree>
    <p:extLst>
      <p:ext uri="{BB962C8B-B14F-4D97-AF65-F5344CB8AC3E}">
        <p14:creationId xmlns="" xmlns:p14="http://schemas.microsoft.com/office/powerpoint/2010/main" val="134928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ĺžnik 5"/>
          <p:cNvSpPr/>
          <p:nvPr/>
        </p:nvSpPr>
        <p:spPr>
          <a:xfrm>
            <a:off x="959116" y="2532438"/>
            <a:ext cx="10296088" cy="707886"/>
          </a:xfrm>
          <a:prstGeom prst="rect">
            <a:avLst/>
          </a:prstGeom>
          <a:noFill/>
        </p:spPr>
        <p:txBody>
          <a:bodyPr wrap="none" lIns="91440" tIns="45720" rIns="91440" bIns="45720">
            <a:spAutoFit/>
          </a:bodyPr>
          <a:lstStyle/>
          <a:p>
            <a:pPr algn="ctr"/>
            <a:r>
              <a:rPr lang="sk-SK" sz="4000" dirty="0" smtClean="0">
                <a:ln w="0"/>
                <a:solidFill>
                  <a:prstClr val="black"/>
                </a:solidFill>
                <a:effectLst>
                  <a:outerShdw blurRad="38100" dist="19050" dir="2700000" algn="tl" rotWithShape="0">
                    <a:prstClr val="black">
                      <a:alpha val="40000"/>
                    </a:prstClr>
                  </a:outerShdw>
                </a:effectLst>
              </a:rPr>
              <a:t>Here are </a:t>
            </a:r>
            <a:r>
              <a:rPr lang="sk-SK" sz="4000" dirty="0" err="1" smtClean="0">
                <a:ln w="0"/>
                <a:solidFill>
                  <a:prstClr val="black"/>
                </a:solidFill>
                <a:effectLst>
                  <a:outerShdw blurRad="38100" dist="19050" dir="2700000" algn="tl" rotWithShape="0">
                    <a:prstClr val="black">
                      <a:alpha val="40000"/>
                    </a:prstClr>
                  </a:outerShdw>
                </a:effectLst>
              </a:rPr>
              <a:t>some</a:t>
            </a:r>
            <a:r>
              <a:rPr lang="sk-SK" sz="4000" dirty="0" smtClean="0">
                <a:ln w="0"/>
                <a:solidFill>
                  <a:prstClr val="black"/>
                </a:solidFill>
                <a:effectLst>
                  <a:outerShdw blurRad="38100" dist="19050" dir="2700000" algn="tl" rotWithShape="0">
                    <a:prstClr val="black">
                      <a:alpha val="40000"/>
                    </a:prstClr>
                  </a:outerShdw>
                </a:effectLst>
              </a:rPr>
              <a:t> </a:t>
            </a:r>
            <a:r>
              <a:rPr lang="sk-SK" sz="4000" dirty="0" err="1" smtClean="0">
                <a:ln w="0"/>
                <a:solidFill>
                  <a:prstClr val="black"/>
                </a:solidFill>
                <a:effectLst>
                  <a:outerShdw blurRad="38100" dist="19050" dir="2700000" algn="tl" rotWithShape="0">
                    <a:prstClr val="black">
                      <a:alpha val="40000"/>
                    </a:prstClr>
                  </a:outerShdw>
                </a:effectLst>
              </a:rPr>
              <a:t>examples</a:t>
            </a:r>
            <a:r>
              <a:rPr lang="sk-SK" sz="4000" dirty="0" smtClean="0">
                <a:ln w="0"/>
                <a:solidFill>
                  <a:prstClr val="black"/>
                </a:solidFill>
                <a:effectLst>
                  <a:outerShdw blurRad="38100" dist="19050" dir="2700000" algn="tl" rotWithShape="0">
                    <a:prstClr val="black">
                      <a:alpha val="40000"/>
                    </a:prstClr>
                  </a:outerShdw>
                </a:effectLst>
              </a:rPr>
              <a:t> of </a:t>
            </a:r>
            <a:r>
              <a:rPr lang="sk-SK" sz="4000" dirty="0" err="1" smtClean="0">
                <a:ln w="0"/>
                <a:solidFill>
                  <a:prstClr val="black"/>
                </a:solidFill>
                <a:effectLst>
                  <a:outerShdw blurRad="38100" dist="19050" dir="2700000" algn="tl" rotWithShape="0">
                    <a:prstClr val="black">
                      <a:alpha val="40000"/>
                    </a:prstClr>
                  </a:outerShdw>
                </a:effectLst>
              </a:rPr>
              <a:t>our</a:t>
            </a:r>
            <a:r>
              <a:rPr lang="sk-SK" sz="4000" dirty="0" smtClean="0">
                <a:ln w="0"/>
                <a:solidFill>
                  <a:prstClr val="black"/>
                </a:solidFill>
                <a:effectLst>
                  <a:outerShdw blurRad="38100" dist="19050" dir="2700000" algn="tl" rotWithShape="0">
                    <a:prstClr val="black">
                      <a:alpha val="40000"/>
                    </a:prstClr>
                  </a:outerShdw>
                </a:effectLst>
              </a:rPr>
              <a:t> </a:t>
            </a:r>
            <a:r>
              <a:rPr lang="sk-SK" sz="4000" dirty="0" err="1" smtClean="0">
                <a:ln w="0"/>
                <a:solidFill>
                  <a:prstClr val="black"/>
                </a:solidFill>
                <a:effectLst>
                  <a:outerShdw blurRad="38100" dist="19050" dir="2700000" algn="tl" rotWithShape="0">
                    <a:prstClr val="black">
                      <a:alpha val="40000"/>
                    </a:prstClr>
                  </a:outerShdw>
                </a:effectLst>
              </a:rPr>
              <a:t>beautiful</a:t>
            </a:r>
            <a:r>
              <a:rPr lang="sk-SK" sz="4000" dirty="0" smtClean="0">
                <a:ln w="0"/>
                <a:solidFill>
                  <a:prstClr val="black"/>
                </a:solidFill>
                <a:effectLst>
                  <a:outerShdw blurRad="38100" dist="19050" dir="2700000" algn="tl" rotWithShape="0">
                    <a:prstClr val="black">
                      <a:alpha val="40000"/>
                    </a:prstClr>
                  </a:outerShdw>
                </a:effectLst>
              </a:rPr>
              <a:t> </a:t>
            </a:r>
            <a:r>
              <a:rPr lang="sk-SK" sz="4000" dirty="0" err="1" smtClean="0">
                <a:ln w="0"/>
                <a:solidFill>
                  <a:prstClr val="black"/>
                </a:solidFill>
                <a:effectLst>
                  <a:outerShdw blurRad="38100" dist="19050" dir="2700000" algn="tl" rotWithShape="0">
                    <a:prstClr val="black">
                      <a:alpha val="40000"/>
                    </a:prstClr>
                  </a:outerShdw>
                </a:effectLst>
              </a:rPr>
              <a:t>nature</a:t>
            </a:r>
            <a:r>
              <a:rPr lang="sk-SK" sz="4000" dirty="0" smtClean="0">
                <a:ln w="0"/>
                <a:solidFill>
                  <a:prstClr val="black"/>
                </a:solidFill>
                <a:effectLst>
                  <a:outerShdw blurRad="38100" dist="19050" dir="2700000" algn="tl" rotWithShape="0">
                    <a:prstClr val="black">
                      <a:alpha val="40000"/>
                    </a:prstClr>
                  </a:outerShdw>
                </a:effectLst>
              </a:rPr>
              <a:t>:</a:t>
            </a:r>
            <a:endParaRPr lang="sk-SK" sz="4000" dirty="0">
              <a:ln w="0"/>
              <a:solidFill>
                <a:prstClr val="black"/>
              </a:solidFill>
              <a:effectLst>
                <a:outerShdw blurRad="38100" dist="19050" dir="2700000" algn="tl" rotWithShape="0">
                  <a:prstClr val="black">
                    <a:alpha val="40000"/>
                  </a:prstClr>
                </a:outerShdw>
              </a:effectLst>
            </a:endParaRPr>
          </a:p>
        </p:txBody>
      </p:sp>
      <p:pic>
        <p:nvPicPr>
          <p:cNvPr id="7" name="Obrázok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 y="-5366"/>
            <a:ext cx="12182475" cy="6863366"/>
          </a:xfrm>
          <a:prstGeom prst="rect">
            <a:avLst/>
          </a:prstGeom>
        </p:spPr>
      </p:pic>
      <p:pic>
        <p:nvPicPr>
          <p:cNvPr id="8" name="Obrázok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51950" y="0"/>
            <a:ext cx="10288100" cy="6858000"/>
          </a:xfrm>
          <a:prstGeom prst="rect">
            <a:avLst/>
          </a:prstGeom>
        </p:spPr>
      </p:pic>
      <p:pic>
        <p:nvPicPr>
          <p:cNvPr id="9" name="Obrázok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10" name="Obrázok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49792" y="0"/>
            <a:ext cx="10292416" cy="6857999"/>
          </a:xfrm>
          <a:prstGeom prst="rect">
            <a:avLst/>
          </a:prstGeom>
        </p:spPr>
      </p:pic>
      <p:pic>
        <p:nvPicPr>
          <p:cNvPr id="11" name="Obrázok 1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37067" y="19101"/>
            <a:ext cx="11768666" cy="6849364"/>
          </a:xfrm>
          <a:prstGeom prst="rect">
            <a:avLst/>
          </a:prstGeom>
        </p:spPr>
      </p:pic>
      <p:pic>
        <p:nvPicPr>
          <p:cNvPr id="12" name="Obrázok 1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168401" y="46567"/>
            <a:ext cx="9110132" cy="6832600"/>
          </a:xfrm>
          <a:prstGeom prst="rect">
            <a:avLst/>
          </a:prstGeom>
        </p:spPr>
      </p:pic>
      <p:pic>
        <p:nvPicPr>
          <p:cNvPr id="13" name="Obrázok 12"/>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6989" y="0"/>
            <a:ext cx="12058022" cy="6858000"/>
          </a:xfrm>
          <a:prstGeom prst="rect">
            <a:avLst/>
          </a:prstGeom>
        </p:spPr>
      </p:pic>
      <p:pic>
        <p:nvPicPr>
          <p:cNvPr id="14" name="Obrázok 13"/>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991659" y="26107"/>
            <a:ext cx="10292189" cy="6861459"/>
          </a:xfrm>
          <a:prstGeom prst="rect">
            <a:avLst/>
          </a:prstGeom>
        </p:spPr>
      </p:pic>
      <p:pic>
        <p:nvPicPr>
          <p:cNvPr id="15" name="Obrázok 14"/>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16" name="Obrázok 15"/>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 xmlns:p14="http://schemas.microsoft.com/office/powerpoint/2010/main" val="373371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0"/>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2"/>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4"/>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38000"/>
          </a:schemeClr>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r>
              <a:rPr lang="hu-HU" sz="3600" dirty="0" err="1">
                <a:latin typeface="AR CENA" panose="02000000000000000000" pitchFamily="2" charset="0"/>
              </a:rPr>
              <a:t>Slovakia</a:t>
            </a:r>
            <a:r>
              <a:rPr lang="hu-HU" sz="3600" dirty="0">
                <a:latin typeface="AR CENA" panose="02000000000000000000" pitchFamily="2" charset="0"/>
              </a:rPr>
              <a:t> is a country </a:t>
            </a:r>
            <a:r>
              <a:rPr lang="hu-HU" sz="3600" dirty="0" err="1">
                <a:latin typeface="AR CENA" panose="02000000000000000000" pitchFamily="2" charset="0"/>
              </a:rPr>
              <a:t>full</a:t>
            </a:r>
            <a:r>
              <a:rPr lang="hu-HU" sz="3600" dirty="0">
                <a:latin typeface="AR CENA" panose="02000000000000000000" pitchFamily="2" charset="0"/>
              </a:rPr>
              <a:t> of </a:t>
            </a:r>
            <a:r>
              <a:rPr lang="hu-HU" sz="3600" dirty="0" err="1">
                <a:latin typeface="AR CENA" panose="02000000000000000000" pitchFamily="2" charset="0"/>
              </a:rPr>
              <a:t>castles</a:t>
            </a:r>
            <a:r>
              <a:rPr lang="hu-HU" sz="3600" dirty="0" smtClean="0">
                <a:latin typeface="AR CENA" panose="02000000000000000000" pitchFamily="2" charset="0"/>
              </a:rPr>
              <a:t>, </a:t>
            </a:r>
            <a:r>
              <a:rPr lang="hu-HU" sz="3600" dirty="0" err="1" smtClean="0">
                <a:latin typeface="AR CENA" panose="02000000000000000000" pitchFamily="2" charset="0"/>
              </a:rPr>
              <a:t>restored</a:t>
            </a:r>
            <a:r>
              <a:rPr lang="hu-HU" sz="3600" dirty="0" smtClean="0">
                <a:latin typeface="AR CENA" panose="02000000000000000000" pitchFamily="2" charset="0"/>
              </a:rPr>
              <a:t> </a:t>
            </a:r>
            <a:r>
              <a:rPr lang="hu-HU" sz="3600" dirty="0" err="1">
                <a:latin typeface="AR CENA" panose="02000000000000000000" pitchFamily="2" charset="0"/>
              </a:rPr>
              <a:t>palaces</a:t>
            </a:r>
            <a:r>
              <a:rPr lang="hu-HU" sz="3600" dirty="0">
                <a:latin typeface="AR CENA" panose="02000000000000000000" pitchFamily="2" charset="0"/>
              </a:rPr>
              <a:t> </a:t>
            </a:r>
            <a:r>
              <a:rPr lang="hu-HU" sz="3600" dirty="0" err="1">
                <a:latin typeface="AR CENA" panose="02000000000000000000" pitchFamily="2" charset="0"/>
              </a:rPr>
              <a:t>as</a:t>
            </a:r>
            <a:r>
              <a:rPr lang="hu-HU" sz="3600" dirty="0">
                <a:latin typeface="AR CENA" panose="02000000000000000000" pitchFamily="2" charset="0"/>
              </a:rPr>
              <a:t> </a:t>
            </a:r>
            <a:r>
              <a:rPr lang="hu-HU" sz="3600" dirty="0" err="1">
                <a:latin typeface="AR CENA" panose="02000000000000000000" pitchFamily="2" charset="0"/>
              </a:rPr>
              <a:t>well</a:t>
            </a:r>
            <a:r>
              <a:rPr lang="hu-HU" sz="3600" dirty="0">
                <a:latin typeface="AR CENA" panose="02000000000000000000" pitchFamily="2" charset="0"/>
              </a:rPr>
              <a:t> </a:t>
            </a:r>
            <a:r>
              <a:rPr lang="hu-HU" sz="3600" dirty="0" err="1">
                <a:latin typeface="AR CENA" panose="02000000000000000000" pitchFamily="2" charset="0"/>
              </a:rPr>
              <a:t>as</a:t>
            </a:r>
            <a:r>
              <a:rPr lang="hu-HU" sz="3600" dirty="0">
                <a:latin typeface="AR CENA" panose="02000000000000000000" pitchFamily="2" charset="0"/>
              </a:rPr>
              <a:t> </a:t>
            </a:r>
            <a:r>
              <a:rPr lang="hu-HU" sz="3600" dirty="0" err="1">
                <a:latin typeface="AR CENA" panose="02000000000000000000" pitchFamily="2" charset="0"/>
              </a:rPr>
              <a:t>ruins</a:t>
            </a:r>
            <a:endParaRPr lang="sk-SK" sz="3600" dirty="0">
              <a:latin typeface="AR CENA" panose="02000000000000000000" pitchFamily="2" charset="0"/>
            </a:endParaRPr>
          </a:p>
        </p:txBody>
      </p:sp>
      <p:pic>
        <p:nvPicPr>
          <p:cNvPr id="1026" name="Picture 2" descr="http://www.hotelzochovachata.sk/sites/default/files/images/activity/cerveny-kamen.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88571" y="1293170"/>
            <a:ext cx="9956800" cy="560070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14087694"/>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15"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931228" y="-1125107"/>
            <a:ext cx="10515600" cy="1325563"/>
          </a:xfrm>
        </p:spPr>
        <p:txBody>
          <a:bodyPr>
            <a:noAutofit/>
          </a:bodyPr>
          <a:lstStyle/>
          <a:p>
            <a:r>
              <a:rPr lang="hu-HU" sz="3200" dirty="0" smtClean="0">
                <a:solidFill>
                  <a:schemeClr val="tx1">
                    <a:lumMod val="95000"/>
                    <a:lumOff val="5000"/>
                  </a:schemeClr>
                </a:solidFill>
                <a:latin typeface="AR BERKLEY" panose="02000000000000000000" pitchFamily="2" charset="0"/>
              </a:rPr>
              <a:t/>
            </a:r>
            <a:br>
              <a:rPr lang="hu-HU" sz="3200" dirty="0" smtClean="0">
                <a:solidFill>
                  <a:schemeClr val="tx1">
                    <a:lumMod val="95000"/>
                    <a:lumOff val="5000"/>
                  </a:schemeClr>
                </a:solidFill>
                <a:latin typeface="AR BERKLEY" panose="02000000000000000000" pitchFamily="2" charset="0"/>
              </a:rPr>
            </a:br>
            <a:r>
              <a:rPr lang="hu-HU" sz="3200" dirty="0">
                <a:solidFill>
                  <a:schemeClr val="tx1">
                    <a:lumMod val="95000"/>
                    <a:lumOff val="5000"/>
                  </a:schemeClr>
                </a:solidFill>
                <a:latin typeface="AR BERKLEY" panose="02000000000000000000" pitchFamily="2" charset="0"/>
              </a:rPr>
              <a:t/>
            </a:r>
            <a:br>
              <a:rPr lang="hu-HU" sz="3200" dirty="0">
                <a:solidFill>
                  <a:schemeClr val="tx1">
                    <a:lumMod val="95000"/>
                    <a:lumOff val="5000"/>
                  </a:schemeClr>
                </a:solidFill>
                <a:latin typeface="AR BERKLEY" panose="02000000000000000000" pitchFamily="2" charset="0"/>
              </a:rPr>
            </a:br>
            <a:r>
              <a:rPr lang="hu-HU" sz="3200" dirty="0" smtClean="0">
                <a:solidFill>
                  <a:schemeClr val="tx1">
                    <a:lumMod val="95000"/>
                    <a:lumOff val="5000"/>
                  </a:schemeClr>
                </a:solidFill>
                <a:latin typeface="AR BERKLEY" panose="02000000000000000000" pitchFamily="2" charset="0"/>
              </a:rPr>
              <a:t/>
            </a:r>
            <a:br>
              <a:rPr lang="hu-HU" sz="3200" dirty="0" smtClean="0">
                <a:solidFill>
                  <a:schemeClr val="tx1">
                    <a:lumMod val="95000"/>
                    <a:lumOff val="5000"/>
                  </a:schemeClr>
                </a:solidFill>
                <a:latin typeface="AR BERKLEY" panose="02000000000000000000" pitchFamily="2" charset="0"/>
              </a:rPr>
            </a:br>
            <a:r>
              <a:rPr lang="hu-HU" sz="3200" dirty="0">
                <a:solidFill>
                  <a:schemeClr val="tx1">
                    <a:lumMod val="95000"/>
                    <a:lumOff val="5000"/>
                  </a:schemeClr>
                </a:solidFill>
                <a:latin typeface="AR BERKLEY" panose="02000000000000000000" pitchFamily="2" charset="0"/>
              </a:rPr>
              <a:t/>
            </a:r>
            <a:br>
              <a:rPr lang="hu-HU" sz="3200" dirty="0">
                <a:solidFill>
                  <a:schemeClr val="tx1">
                    <a:lumMod val="95000"/>
                    <a:lumOff val="5000"/>
                  </a:schemeClr>
                </a:solidFill>
                <a:latin typeface="AR BERKLEY" panose="02000000000000000000" pitchFamily="2" charset="0"/>
              </a:rPr>
            </a:br>
            <a:r>
              <a:rPr lang="hu-HU" sz="3200" dirty="0" smtClean="0">
                <a:solidFill>
                  <a:schemeClr val="tx1">
                    <a:lumMod val="95000"/>
                    <a:lumOff val="5000"/>
                  </a:schemeClr>
                </a:solidFill>
                <a:latin typeface="AR BERKLEY" panose="02000000000000000000" pitchFamily="2" charset="0"/>
              </a:rPr>
              <a:t/>
            </a:r>
            <a:br>
              <a:rPr lang="hu-HU" sz="3200" dirty="0" smtClean="0">
                <a:solidFill>
                  <a:schemeClr val="tx1">
                    <a:lumMod val="95000"/>
                    <a:lumOff val="5000"/>
                  </a:schemeClr>
                </a:solidFill>
                <a:latin typeface="AR BERKLEY" panose="02000000000000000000" pitchFamily="2" charset="0"/>
              </a:rPr>
            </a:br>
            <a:r>
              <a:rPr lang="hu-HU" sz="3200" dirty="0">
                <a:solidFill>
                  <a:schemeClr val="tx1">
                    <a:lumMod val="95000"/>
                    <a:lumOff val="5000"/>
                  </a:schemeClr>
                </a:solidFill>
                <a:latin typeface="AR BERKLEY" panose="02000000000000000000" pitchFamily="2" charset="0"/>
              </a:rPr>
              <a:t/>
            </a:r>
            <a:br>
              <a:rPr lang="hu-HU" sz="3200" dirty="0">
                <a:solidFill>
                  <a:schemeClr val="tx1">
                    <a:lumMod val="95000"/>
                    <a:lumOff val="5000"/>
                  </a:schemeClr>
                </a:solidFill>
                <a:latin typeface="AR BERKLEY" panose="02000000000000000000" pitchFamily="2" charset="0"/>
              </a:rPr>
            </a:br>
            <a:r>
              <a:rPr lang="hu-HU" sz="3200" dirty="0" smtClean="0">
                <a:solidFill>
                  <a:schemeClr val="tx1">
                    <a:lumMod val="95000"/>
                    <a:lumOff val="5000"/>
                  </a:schemeClr>
                </a:solidFill>
                <a:latin typeface="AR BERKLEY" panose="02000000000000000000" pitchFamily="2" charset="0"/>
              </a:rPr>
              <a:t/>
            </a:r>
            <a:br>
              <a:rPr lang="hu-HU" sz="3200" dirty="0" smtClean="0">
                <a:solidFill>
                  <a:schemeClr val="tx1">
                    <a:lumMod val="95000"/>
                    <a:lumOff val="5000"/>
                  </a:schemeClr>
                </a:solidFill>
                <a:latin typeface="AR BERKLEY" panose="02000000000000000000" pitchFamily="2" charset="0"/>
              </a:rPr>
            </a:br>
            <a:r>
              <a:rPr lang="hu-HU" sz="3200" dirty="0">
                <a:solidFill>
                  <a:schemeClr val="tx1">
                    <a:lumMod val="95000"/>
                    <a:lumOff val="5000"/>
                  </a:schemeClr>
                </a:solidFill>
                <a:latin typeface="AR BERKLEY" panose="02000000000000000000" pitchFamily="2" charset="0"/>
              </a:rPr>
              <a:t/>
            </a:r>
            <a:br>
              <a:rPr lang="hu-HU" sz="3200" dirty="0">
                <a:solidFill>
                  <a:schemeClr val="tx1">
                    <a:lumMod val="95000"/>
                    <a:lumOff val="5000"/>
                  </a:schemeClr>
                </a:solidFill>
                <a:latin typeface="AR BERKLEY" panose="02000000000000000000" pitchFamily="2" charset="0"/>
              </a:rPr>
            </a:br>
            <a:r>
              <a:rPr lang="hu-HU" sz="3200" dirty="0" smtClean="0">
                <a:solidFill>
                  <a:schemeClr val="tx1">
                    <a:lumMod val="95000"/>
                    <a:lumOff val="5000"/>
                  </a:schemeClr>
                </a:solidFill>
                <a:latin typeface="AR BERKLEY" panose="02000000000000000000" pitchFamily="2" charset="0"/>
              </a:rPr>
              <a:t>The </a:t>
            </a:r>
            <a:r>
              <a:rPr lang="hu-HU" sz="3200" dirty="0">
                <a:solidFill>
                  <a:schemeClr val="tx1">
                    <a:lumMod val="95000"/>
                    <a:lumOff val="5000"/>
                  </a:schemeClr>
                </a:solidFill>
                <a:latin typeface="AR BERKLEY" panose="02000000000000000000" pitchFamily="2" charset="0"/>
              </a:rPr>
              <a:t>main </a:t>
            </a:r>
            <a:r>
              <a:rPr lang="hu-HU" sz="3200" dirty="0" err="1">
                <a:solidFill>
                  <a:schemeClr val="tx1">
                    <a:lumMod val="95000"/>
                    <a:lumOff val="5000"/>
                  </a:schemeClr>
                </a:solidFill>
                <a:latin typeface="AR BERKLEY" panose="02000000000000000000" pitchFamily="2" charset="0"/>
              </a:rPr>
              <a:t>castle</a:t>
            </a:r>
            <a:r>
              <a:rPr lang="hu-HU" sz="3200" dirty="0">
                <a:solidFill>
                  <a:schemeClr val="tx1">
                    <a:lumMod val="95000"/>
                    <a:lumOff val="5000"/>
                  </a:schemeClr>
                </a:solidFill>
                <a:latin typeface="AR BERKLEY" panose="02000000000000000000" pitchFamily="2" charset="0"/>
              </a:rPr>
              <a:t> of </a:t>
            </a:r>
            <a:r>
              <a:rPr lang="hu-HU" sz="3200" dirty="0" err="1" smtClean="0">
                <a:solidFill>
                  <a:schemeClr val="tx1">
                    <a:lumMod val="95000"/>
                    <a:lumOff val="5000"/>
                  </a:schemeClr>
                </a:solidFill>
                <a:latin typeface="AR BERKLEY" panose="02000000000000000000" pitchFamily="2" charset="0"/>
              </a:rPr>
              <a:t>Slovakia’s</a:t>
            </a:r>
            <a:r>
              <a:rPr lang="hu-HU" sz="3200" dirty="0" smtClean="0">
                <a:solidFill>
                  <a:schemeClr val="tx1">
                    <a:lumMod val="95000"/>
                    <a:lumOff val="5000"/>
                  </a:schemeClr>
                </a:solidFill>
                <a:latin typeface="AR BERKLEY" panose="02000000000000000000" pitchFamily="2" charset="0"/>
              </a:rPr>
              <a:t> </a:t>
            </a:r>
            <a:r>
              <a:rPr lang="hu-HU" sz="3200" dirty="0" err="1">
                <a:solidFill>
                  <a:schemeClr val="tx1">
                    <a:lumMod val="95000"/>
                    <a:lumOff val="5000"/>
                  </a:schemeClr>
                </a:solidFill>
                <a:latin typeface="AR BERKLEY" panose="02000000000000000000" pitchFamily="2" charset="0"/>
              </a:rPr>
              <a:t>capital</a:t>
            </a:r>
            <a:r>
              <a:rPr lang="hu-HU" sz="3200" dirty="0">
                <a:solidFill>
                  <a:schemeClr val="tx1">
                    <a:lumMod val="95000"/>
                    <a:lumOff val="5000"/>
                  </a:schemeClr>
                </a:solidFill>
                <a:latin typeface="AR BERKLEY" panose="02000000000000000000" pitchFamily="2" charset="0"/>
              </a:rPr>
              <a:t>.</a:t>
            </a:r>
            <a:br>
              <a:rPr lang="hu-HU" sz="3200" dirty="0">
                <a:solidFill>
                  <a:schemeClr val="tx1">
                    <a:lumMod val="95000"/>
                    <a:lumOff val="5000"/>
                  </a:schemeClr>
                </a:solidFill>
                <a:latin typeface="AR BERKLEY" panose="02000000000000000000" pitchFamily="2" charset="0"/>
              </a:rPr>
            </a:br>
            <a:r>
              <a:rPr lang="hu-HU" sz="3200" dirty="0" err="1">
                <a:solidFill>
                  <a:schemeClr val="tx1">
                    <a:lumMod val="95000"/>
                    <a:lumOff val="5000"/>
                  </a:schemeClr>
                </a:solidFill>
                <a:latin typeface="AR BERKLEY" panose="02000000000000000000" pitchFamily="2" charset="0"/>
              </a:rPr>
              <a:t>Rectangular</a:t>
            </a:r>
            <a:r>
              <a:rPr lang="hu-HU" sz="3200" dirty="0">
                <a:solidFill>
                  <a:schemeClr val="tx1">
                    <a:lumMod val="95000"/>
                    <a:lumOff val="5000"/>
                  </a:schemeClr>
                </a:solidFill>
                <a:latin typeface="AR BERKLEY" panose="02000000000000000000" pitchFamily="2" charset="0"/>
              </a:rPr>
              <a:t> </a:t>
            </a:r>
            <a:r>
              <a:rPr lang="hu-HU" sz="3200" dirty="0" err="1">
                <a:solidFill>
                  <a:schemeClr val="tx1">
                    <a:lumMod val="95000"/>
                    <a:lumOff val="5000"/>
                  </a:schemeClr>
                </a:solidFill>
                <a:latin typeface="AR BERKLEY" panose="02000000000000000000" pitchFamily="2" charset="0"/>
              </a:rPr>
              <a:t>form</a:t>
            </a:r>
            <a:r>
              <a:rPr lang="hu-HU" sz="3200" dirty="0">
                <a:solidFill>
                  <a:schemeClr val="tx1">
                    <a:lumMod val="95000"/>
                    <a:lumOff val="5000"/>
                  </a:schemeClr>
                </a:solidFill>
                <a:latin typeface="AR BERKLEY" panose="02000000000000000000" pitchFamily="2" charset="0"/>
              </a:rPr>
              <a:t> </a:t>
            </a:r>
            <a:r>
              <a:rPr lang="hu-HU" sz="3200" dirty="0" err="1">
                <a:solidFill>
                  <a:schemeClr val="tx1">
                    <a:lumMod val="95000"/>
                    <a:lumOff val="5000"/>
                  </a:schemeClr>
                </a:solidFill>
                <a:latin typeface="AR BERKLEY" panose="02000000000000000000" pitchFamily="2" charset="0"/>
              </a:rPr>
              <a:t>with</a:t>
            </a:r>
            <a:r>
              <a:rPr lang="hu-HU" sz="3200" dirty="0">
                <a:solidFill>
                  <a:schemeClr val="tx1">
                    <a:lumMod val="95000"/>
                    <a:lumOff val="5000"/>
                  </a:schemeClr>
                </a:solidFill>
                <a:latin typeface="AR BERKLEY" panose="02000000000000000000" pitchFamily="2" charset="0"/>
              </a:rPr>
              <a:t> </a:t>
            </a:r>
            <a:r>
              <a:rPr lang="hu-HU" sz="3200" dirty="0" err="1">
                <a:solidFill>
                  <a:schemeClr val="tx1">
                    <a:lumMod val="95000"/>
                    <a:lumOff val="5000"/>
                  </a:schemeClr>
                </a:solidFill>
                <a:latin typeface="AR BERKLEY" panose="02000000000000000000" pitchFamily="2" charset="0"/>
              </a:rPr>
              <a:t>four</a:t>
            </a:r>
            <a:r>
              <a:rPr lang="hu-HU" sz="3200" dirty="0">
                <a:solidFill>
                  <a:schemeClr val="tx1">
                    <a:lumMod val="95000"/>
                    <a:lumOff val="5000"/>
                  </a:schemeClr>
                </a:solidFill>
                <a:latin typeface="AR BERKLEY" panose="02000000000000000000" pitchFamily="2" charset="0"/>
              </a:rPr>
              <a:t> </a:t>
            </a:r>
            <a:r>
              <a:rPr lang="hu-HU" sz="3200" dirty="0" err="1" smtClean="0">
                <a:solidFill>
                  <a:schemeClr val="tx1">
                    <a:lumMod val="95000"/>
                    <a:lumOff val="5000"/>
                  </a:schemeClr>
                </a:solidFill>
                <a:latin typeface="AR BERKLEY" panose="02000000000000000000" pitchFamily="2" charset="0"/>
              </a:rPr>
              <a:t>towers</a:t>
            </a:r>
            <a:r>
              <a:rPr lang="hu-HU" sz="3200" dirty="0" smtClean="0">
                <a:solidFill>
                  <a:schemeClr val="tx1">
                    <a:lumMod val="95000"/>
                    <a:lumOff val="5000"/>
                  </a:schemeClr>
                </a:solidFill>
                <a:latin typeface="AR BERKLEY" panose="02000000000000000000" pitchFamily="2" charset="0"/>
              </a:rPr>
              <a:t>.</a:t>
            </a:r>
            <a:r>
              <a:rPr lang="hu-HU" sz="3200" dirty="0">
                <a:solidFill>
                  <a:schemeClr val="tx1">
                    <a:lumMod val="95000"/>
                    <a:lumOff val="5000"/>
                  </a:schemeClr>
                </a:solidFill>
                <a:latin typeface="AR BERKLEY" panose="02000000000000000000" pitchFamily="2" charset="0"/>
              </a:rPr>
              <a:t/>
            </a:r>
            <a:br>
              <a:rPr lang="hu-HU" sz="3200" dirty="0">
                <a:solidFill>
                  <a:schemeClr val="tx1">
                    <a:lumMod val="95000"/>
                    <a:lumOff val="5000"/>
                  </a:schemeClr>
                </a:solidFill>
                <a:latin typeface="AR BERKLEY" panose="02000000000000000000" pitchFamily="2" charset="0"/>
              </a:rPr>
            </a:br>
            <a:r>
              <a:rPr lang="hu-HU" sz="3200" dirty="0" err="1">
                <a:solidFill>
                  <a:schemeClr val="tx1">
                    <a:lumMod val="95000"/>
                    <a:lumOff val="5000"/>
                  </a:schemeClr>
                </a:solidFill>
                <a:latin typeface="AR BERKLEY" panose="02000000000000000000" pitchFamily="2" charset="0"/>
              </a:rPr>
              <a:t>Many</a:t>
            </a:r>
            <a:r>
              <a:rPr lang="hu-HU" sz="3200" dirty="0">
                <a:solidFill>
                  <a:schemeClr val="tx1">
                    <a:lumMod val="95000"/>
                    <a:lumOff val="5000"/>
                  </a:schemeClr>
                </a:solidFill>
                <a:latin typeface="AR BERKLEY" panose="02000000000000000000" pitchFamily="2" charset="0"/>
              </a:rPr>
              <a:t> </a:t>
            </a:r>
            <a:r>
              <a:rPr lang="hu-HU" sz="3200" dirty="0" err="1">
                <a:solidFill>
                  <a:schemeClr val="tx1">
                    <a:lumMod val="95000"/>
                    <a:lumOff val="5000"/>
                  </a:schemeClr>
                </a:solidFill>
                <a:latin typeface="AR BERKLEY" panose="02000000000000000000" pitchFamily="2" charset="0"/>
              </a:rPr>
              <a:t>legends</a:t>
            </a:r>
            <a:r>
              <a:rPr lang="hu-HU" sz="3200" dirty="0">
                <a:solidFill>
                  <a:schemeClr val="tx1">
                    <a:lumMod val="95000"/>
                    <a:lumOff val="5000"/>
                  </a:schemeClr>
                </a:solidFill>
                <a:latin typeface="AR BERKLEY" panose="02000000000000000000" pitchFamily="2" charset="0"/>
              </a:rPr>
              <a:t> </a:t>
            </a:r>
            <a:r>
              <a:rPr lang="hu-HU" sz="3200" dirty="0" err="1">
                <a:solidFill>
                  <a:schemeClr val="tx1">
                    <a:lumMod val="95000"/>
                    <a:lumOff val="5000"/>
                  </a:schemeClr>
                </a:solidFill>
                <a:latin typeface="AR BERKLEY" panose="02000000000000000000" pitchFamily="2" charset="0"/>
              </a:rPr>
              <a:t>are</a:t>
            </a:r>
            <a:r>
              <a:rPr lang="hu-HU" sz="3200" dirty="0">
                <a:solidFill>
                  <a:schemeClr val="tx1">
                    <a:lumMod val="95000"/>
                    <a:lumOff val="5000"/>
                  </a:schemeClr>
                </a:solidFill>
                <a:latin typeface="AR BERKLEY" panose="02000000000000000000" pitchFamily="2" charset="0"/>
              </a:rPr>
              <a:t> </a:t>
            </a:r>
            <a:r>
              <a:rPr lang="hu-HU" sz="3200" dirty="0" err="1">
                <a:solidFill>
                  <a:schemeClr val="tx1">
                    <a:lumMod val="95000"/>
                    <a:lumOff val="5000"/>
                  </a:schemeClr>
                </a:solidFill>
                <a:latin typeface="AR BERKLEY" panose="02000000000000000000" pitchFamily="2" charset="0"/>
              </a:rPr>
              <a:t>connected</a:t>
            </a:r>
            <a:r>
              <a:rPr lang="hu-HU" sz="3200" dirty="0">
                <a:solidFill>
                  <a:schemeClr val="tx1">
                    <a:lumMod val="95000"/>
                    <a:lumOff val="5000"/>
                  </a:schemeClr>
                </a:solidFill>
                <a:latin typeface="AR BERKLEY" panose="02000000000000000000" pitchFamily="2" charset="0"/>
              </a:rPr>
              <a:t> </a:t>
            </a:r>
            <a:r>
              <a:rPr lang="hu-HU" sz="3200" dirty="0" err="1">
                <a:solidFill>
                  <a:schemeClr val="tx1">
                    <a:lumMod val="95000"/>
                    <a:lumOff val="5000"/>
                  </a:schemeClr>
                </a:solidFill>
                <a:latin typeface="AR BERKLEY" panose="02000000000000000000" pitchFamily="2" charset="0"/>
              </a:rPr>
              <a:t>with</a:t>
            </a:r>
            <a:r>
              <a:rPr lang="hu-HU" sz="3200" dirty="0">
                <a:solidFill>
                  <a:schemeClr val="tx1">
                    <a:lumMod val="95000"/>
                    <a:lumOff val="5000"/>
                  </a:schemeClr>
                </a:solidFill>
                <a:latin typeface="AR BERKLEY" panose="02000000000000000000" pitchFamily="2" charset="0"/>
              </a:rPr>
              <a:t> </a:t>
            </a:r>
            <a:r>
              <a:rPr lang="hu-HU" sz="3200" dirty="0" err="1">
                <a:solidFill>
                  <a:schemeClr val="tx1">
                    <a:lumMod val="95000"/>
                    <a:lumOff val="5000"/>
                  </a:schemeClr>
                </a:solidFill>
                <a:latin typeface="AR BERKLEY" panose="02000000000000000000" pitchFamily="2" charset="0"/>
              </a:rPr>
              <a:t>this</a:t>
            </a:r>
            <a:r>
              <a:rPr lang="hu-HU" sz="3200" dirty="0">
                <a:solidFill>
                  <a:schemeClr val="tx1">
                    <a:lumMod val="95000"/>
                    <a:lumOff val="5000"/>
                  </a:schemeClr>
                </a:solidFill>
                <a:latin typeface="AR BERKLEY" panose="02000000000000000000" pitchFamily="2" charset="0"/>
              </a:rPr>
              <a:t> </a:t>
            </a:r>
            <a:r>
              <a:rPr lang="hu-HU" sz="3200" dirty="0" err="1" smtClean="0">
                <a:solidFill>
                  <a:schemeClr val="tx1">
                    <a:lumMod val="95000"/>
                    <a:lumOff val="5000"/>
                  </a:schemeClr>
                </a:solidFill>
                <a:latin typeface="AR BERKLEY" panose="02000000000000000000" pitchFamily="2" charset="0"/>
              </a:rPr>
              <a:t>castle</a:t>
            </a:r>
            <a:r>
              <a:rPr lang="hu-HU" sz="3200" dirty="0" smtClean="0">
                <a:solidFill>
                  <a:schemeClr val="tx1">
                    <a:lumMod val="95000"/>
                    <a:lumOff val="5000"/>
                  </a:schemeClr>
                </a:solidFill>
                <a:latin typeface="AR BERKLEY" panose="02000000000000000000" pitchFamily="2" charset="0"/>
              </a:rPr>
              <a:t>.</a:t>
            </a:r>
            <a:r>
              <a:rPr lang="hu-HU" sz="3200" dirty="0">
                <a:solidFill>
                  <a:schemeClr val="tx1">
                    <a:lumMod val="95000"/>
                    <a:lumOff val="5000"/>
                  </a:schemeClr>
                </a:solidFill>
                <a:latin typeface="AR BERKLEY" panose="02000000000000000000" pitchFamily="2" charset="0"/>
              </a:rPr>
              <a:t/>
            </a:r>
            <a:br>
              <a:rPr lang="hu-HU" sz="3200" dirty="0">
                <a:solidFill>
                  <a:schemeClr val="tx1">
                    <a:lumMod val="95000"/>
                    <a:lumOff val="5000"/>
                  </a:schemeClr>
                </a:solidFill>
                <a:latin typeface="AR BERKLEY" panose="02000000000000000000" pitchFamily="2" charset="0"/>
              </a:rPr>
            </a:br>
            <a:endParaRPr lang="sk-SK" sz="3200" dirty="0">
              <a:solidFill>
                <a:schemeClr val="tx1">
                  <a:lumMod val="95000"/>
                  <a:lumOff val="5000"/>
                </a:schemeClr>
              </a:solidFill>
              <a:latin typeface="AR BERKLEY" panose="02000000000000000000" pitchFamily="2" charset="0"/>
            </a:endParaRPr>
          </a:p>
        </p:txBody>
      </p:sp>
      <p:sp>
        <p:nvSpPr>
          <p:cNvPr id="4" name="Téglalap 3"/>
          <p:cNvSpPr/>
          <p:nvPr/>
        </p:nvSpPr>
        <p:spPr>
          <a:xfrm>
            <a:off x="0" y="200456"/>
            <a:ext cx="6096000" cy="646331"/>
          </a:xfrm>
          <a:prstGeom prst="rect">
            <a:avLst/>
          </a:prstGeom>
        </p:spPr>
        <p:txBody>
          <a:bodyPr>
            <a:spAutoFit/>
          </a:bodyPr>
          <a:lstStyle/>
          <a:p>
            <a:pPr marR="0" lvl="0" defTabSz="914400" eaLnBrk="1" fontAlgn="auto" latinLnBrk="0" hangingPunct="1">
              <a:lnSpc>
                <a:spcPct val="100000"/>
              </a:lnSpc>
              <a:spcBef>
                <a:spcPct val="20000"/>
              </a:spcBef>
              <a:spcAft>
                <a:spcPts val="0"/>
              </a:spcAft>
              <a:buClrTx/>
              <a:buSzTx/>
              <a:tabLst/>
              <a:defRPr/>
            </a:pPr>
            <a:r>
              <a:rPr kumimoji="0" lang="hu-HU" sz="3600" b="0" i="0" u="none" strike="noStrike" kern="0" cap="none" spc="0" normalizeH="0" baseline="0" noProof="0" dirty="0" smtClean="0">
                <a:ln>
                  <a:noFill/>
                </a:ln>
                <a:solidFill>
                  <a:prstClr val="black"/>
                </a:solidFill>
                <a:effectLst/>
                <a:uLnTx/>
                <a:uFillTx/>
                <a:latin typeface="AR BERKLEY" panose="02000000000000000000" pitchFamily="2" charset="0"/>
              </a:rPr>
              <a:t>Bratislava </a:t>
            </a:r>
            <a:r>
              <a:rPr lang="hu-HU" sz="3600" kern="0" dirty="0">
                <a:solidFill>
                  <a:prstClr val="black"/>
                </a:solidFill>
                <a:latin typeface="AR BERKLEY" panose="02000000000000000000" pitchFamily="2" charset="0"/>
              </a:rPr>
              <a:t>c</a:t>
            </a:r>
            <a:r>
              <a:rPr kumimoji="0" lang="hu-HU" sz="3600" b="0" i="0" u="none" strike="noStrike" kern="0" cap="none" spc="0" normalizeH="0" baseline="0" noProof="0" dirty="0" err="1" smtClean="0">
                <a:ln>
                  <a:noFill/>
                </a:ln>
                <a:solidFill>
                  <a:prstClr val="black"/>
                </a:solidFill>
                <a:effectLst/>
                <a:uLnTx/>
                <a:uFillTx/>
                <a:latin typeface="AR BERKLEY" panose="02000000000000000000" pitchFamily="2" charset="0"/>
              </a:rPr>
              <a:t>astle</a:t>
            </a:r>
            <a:endParaRPr kumimoji="0" lang="hu-HU" sz="3600" b="0" i="0" u="none" strike="noStrike" kern="0" cap="none" spc="0" normalizeH="0" baseline="0" noProof="0" dirty="0" smtClean="0">
              <a:ln>
                <a:noFill/>
              </a:ln>
              <a:solidFill>
                <a:prstClr val="black"/>
              </a:solidFill>
              <a:effectLst/>
              <a:uLnTx/>
              <a:uFillTx/>
              <a:latin typeface="AR BERKLEY" panose="02000000000000000000" pitchFamily="2" charset="0"/>
            </a:endParaRPr>
          </a:p>
        </p:txBody>
      </p:sp>
    </p:spTree>
    <p:extLst>
      <p:ext uri="{BB962C8B-B14F-4D97-AF65-F5344CB8AC3E}">
        <p14:creationId xmlns="" xmlns:p14="http://schemas.microsoft.com/office/powerpoint/2010/main" val="1282795996"/>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la">
  <a:themeElements>
    <a:clrScheme name="Pal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Pala">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l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name="Slate" id="{C3F70B94-7CE9-428E-ADC1-3269CC2C3385}" vid="{3F2DE9A5-64E6-437C-A389-CC4477E817E8}"/>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TM04033929[[fn=Pala]]</Template>
  <TotalTime>244</TotalTime>
  <Words>1001</Words>
  <Application>Microsoft Office PowerPoint</Application>
  <PresentationFormat>Custom</PresentationFormat>
  <Paragraphs>88</Paragraphs>
  <Slides>25</Slides>
  <Notes>1</Notes>
  <HiddenSlides>0</HiddenSlides>
  <MMClips>0</MMClips>
  <ScaleCrop>false</ScaleCrop>
  <HeadingPairs>
    <vt:vector size="4" baseType="variant">
      <vt:variant>
        <vt:lpstr>Theme</vt:lpstr>
      </vt:variant>
      <vt:variant>
        <vt:i4>7</vt:i4>
      </vt:variant>
      <vt:variant>
        <vt:lpstr>Slide Titles</vt:lpstr>
      </vt:variant>
      <vt:variant>
        <vt:i4>25</vt:i4>
      </vt:variant>
    </vt:vector>
  </HeadingPairs>
  <TitlesOfParts>
    <vt:vector size="32" baseType="lpstr">
      <vt:lpstr>Pala</vt:lpstr>
      <vt:lpstr>Motív Office</vt:lpstr>
      <vt:lpstr>1_Motív Office</vt:lpstr>
      <vt:lpstr>Office-téma</vt:lpstr>
      <vt:lpstr>1_Office-téma</vt:lpstr>
      <vt:lpstr>2_Motív Office</vt:lpstr>
      <vt:lpstr>3_Motív Office</vt:lpstr>
      <vt:lpstr>You do not know where to go on holiday? Try to visit</vt:lpstr>
      <vt:lpstr>SLOVAKIA</vt:lpstr>
      <vt:lpstr>P O S I T I O N</vt:lpstr>
      <vt:lpstr>Slovakia</vt:lpstr>
      <vt:lpstr>BASIC FACTS</vt:lpstr>
      <vt:lpstr>Nature in Slovakia</vt:lpstr>
      <vt:lpstr>Slide 7</vt:lpstr>
      <vt:lpstr>Slovakia is a country full of castles, restored palaces as well as ruins</vt:lpstr>
      <vt:lpstr>        The main castle of Slovakia’s capital. Rectangular form with four towers. Many legends are connected with this castle. </vt:lpstr>
      <vt:lpstr>Ruins of Spis castle</vt:lpstr>
      <vt:lpstr>Slide 11</vt:lpstr>
      <vt:lpstr>Slide 12</vt:lpstr>
      <vt:lpstr>Slide 13</vt:lpstr>
      <vt:lpstr>Slide 14</vt:lpstr>
      <vt:lpstr>Slide 15</vt:lpstr>
      <vt:lpstr>You can find a lot of spa centres in Slovakia where you can rest </vt:lpstr>
      <vt:lpstr>Bojnice Spa</vt:lpstr>
      <vt:lpstr>Slide 18</vt:lpstr>
      <vt:lpstr>Bratislava</vt:lpstr>
      <vt:lpstr>Slide 20</vt:lpstr>
      <vt:lpstr>Košice</vt:lpstr>
      <vt:lpstr>Slide 22</vt:lpstr>
      <vt:lpstr>Prešov </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Slovakia</dc:title>
  <dc:creator>Karin</dc:creator>
  <cp:lastModifiedBy>Judit Young</cp:lastModifiedBy>
  <cp:revision>28</cp:revision>
  <dcterms:created xsi:type="dcterms:W3CDTF">2015-12-09T06:46:33Z</dcterms:created>
  <dcterms:modified xsi:type="dcterms:W3CDTF">2015-12-16T22:10:23Z</dcterms:modified>
</cp:coreProperties>
</file>