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42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D91B805F-FF0F-4BAA-A3A3-E4F945D687F8}" type="datetimeFigureOut">
              <a:rPr lang="en-US" smtClean="0"/>
              <a:t>7/7/2021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221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462A-2D5B-48AF-A3D4-EF8A90A50A80}" type="datetimeFigureOut">
              <a:rPr lang="en-US" smtClean="0"/>
              <a:t>7/7/2021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91489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462A-2D5B-48AF-A3D4-EF8A90A50A80}" type="datetimeFigureOut">
              <a:rPr lang="en-US" smtClean="0"/>
              <a:t>7/7/2021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80784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462A-2D5B-48AF-A3D4-EF8A90A50A80}" type="datetimeFigureOut">
              <a:rPr lang="en-US" smtClean="0"/>
              <a:t>7/7/2021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41711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462A-2D5B-48AF-A3D4-EF8A90A50A80}" type="datetimeFigureOut">
              <a:rPr lang="en-US" smtClean="0"/>
              <a:t>7/7/2021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45383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462A-2D5B-48AF-A3D4-EF8A90A50A80}" type="datetimeFigureOut">
              <a:rPr lang="en-US" smtClean="0"/>
              <a:t>7/7/2021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11088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462A-2D5B-48AF-A3D4-EF8A90A50A80}" type="datetimeFigureOut">
              <a:rPr lang="en-US" smtClean="0"/>
              <a:t>7/7/2021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081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B5C51-60B3-48EF-AA78-DB950F30DBA2}" type="datetimeFigureOut">
              <a:rPr lang="en-US" smtClean="0"/>
              <a:t>7/7/2021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34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676B-6E73-4E3B-A9B3-4966DB9B52A5}" type="datetimeFigureOut">
              <a:rPr lang="en-US" smtClean="0"/>
              <a:t>7/7/2021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777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F3A6-CC5D-4649-8527-DB0C21FDDFD9}" type="datetimeFigureOut">
              <a:rPr lang="en-US" smtClean="0"/>
              <a:t>7/7/2021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194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F927C-B73E-4F9D-ADFE-F6E23BD7CEE8}" type="datetimeFigureOut">
              <a:rPr lang="en-US" smtClean="0"/>
              <a:t>7/7/2021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481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FFFF-984A-4EE5-9BF2-EC9310C878F1}" type="datetimeFigureOut">
              <a:rPr lang="en-US" smtClean="0"/>
              <a:t>7/7/2021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09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271C1-B42E-4A60-A25F-0185B888604B}" type="datetimeFigureOut">
              <a:rPr lang="en-US" smtClean="0"/>
              <a:t>7/7/2021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799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6292-3725-4763-8973-4C59F0403D99}" type="datetimeFigureOut">
              <a:rPr lang="en-US" smtClean="0"/>
              <a:t>7/7/2021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427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96D1-8909-469F-911A-4C12C68BF5D9}" type="datetimeFigureOut">
              <a:rPr lang="en-US" smtClean="0"/>
              <a:t>7/7/2021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764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73BC-5D11-4675-B334-102E1E8C9B50}" type="datetimeFigureOut">
              <a:rPr lang="en-US" smtClean="0"/>
              <a:t>7/7/2021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879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E45F-652B-4E89-8925-000B0AB8FD98}" type="datetimeFigureOut">
              <a:rPr lang="en-US" smtClean="0"/>
              <a:t>7/7/2021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069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4A3462A-2D5B-48AF-A3D4-EF8A90A50A80}" type="datetimeFigureOut">
              <a:rPr lang="en-US" smtClean="0"/>
              <a:t>7/7/2021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78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  <p:sldLayoutId id="2147483955" r:id="rId13"/>
    <p:sldLayoutId id="2147483956" r:id="rId14"/>
    <p:sldLayoutId id="2147483957" r:id="rId15"/>
    <p:sldLayoutId id="2147483958" r:id="rId16"/>
    <p:sldLayoutId id="21474839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Devastation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devastation(final3)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307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18"/>
    </mc:Choice>
    <mc:Fallback>
      <p:transition spd="slow" advTm="43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86" objId="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54954" y="2097741"/>
            <a:ext cx="8825659" cy="3922059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Refrain 3</a:t>
            </a:r>
            <a:endParaRPr lang="el-GR" b="1" dirty="0"/>
          </a:p>
          <a:p>
            <a:r>
              <a:rPr lang="en-US" dirty="0"/>
              <a:t>Devastation</a:t>
            </a:r>
            <a:endParaRPr lang="el-GR" dirty="0"/>
          </a:p>
          <a:p>
            <a:r>
              <a:rPr lang="en-US" dirty="0"/>
              <a:t>Devastation</a:t>
            </a:r>
            <a:endParaRPr lang="el-GR" dirty="0"/>
          </a:p>
          <a:p>
            <a:r>
              <a:rPr lang="en-US" dirty="0"/>
              <a:t>Devastation everywhere you look</a:t>
            </a:r>
            <a:endParaRPr lang="el-GR" dirty="0"/>
          </a:p>
          <a:p>
            <a:r>
              <a:rPr lang="en-US" dirty="0"/>
              <a:t>No point in seeking salvation</a:t>
            </a:r>
            <a:endParaRPr lang="el-GR" dirty="0"/>
          </a:p>
          <a:p>
            <a:r>
              <a:rPr lang="en-US" dirty="0"/>
              <a:t> </a:t>
            </a:r>
            <a:endParaRPr lang="el-GR" dirty="0"/>
          </a:p>
          <a:p>
            <a:r>
              <a:rPr lang="en-US" dirty="0"/>
              <a:t>Devastation</a:t>
            </a:r>
            <a:endParaRPr lang="el-GR" dirty="0"/>
          </a:p>
          <a:p>
            <a:r>
              <a:rPr lang="en-US" dirty="0"/>
              <a:t>Devastation</a:t>
            </a:r>
            <a:endParaRPr lang="el-GR" dirty="0"/>
          </a:p>
          <a:p>
            <a:r>
              <a:rPr lang="en-US" dirty="0"/>
              <a:t>Yeah, you managed to sentence yourself</a:t>
            </a:r>
            <a:endParaRPr lang="el-GR" dirty="0"/>
          </a:p>
          <a:p>
            <a:r>
              <a:rPr lang="en-US" dirty="0"/>
              <a:t>To eternal damnation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26419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409"/>
    </mc:Choice>
    <mc:Fallback>
      <p:transition spd="slow" advTm="26409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303827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54954" y="2097741"/>
            <a:ext cx="8825659" cy="3922059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Refrain 4</a:t>
            </a:r>
          </a:p>
          <a:p>
            <a:r>
              <a:rPr lang="en-US" dirty="0" smtClean="0"/>
              <a:t>We </a:t>
            </a:r>
            <a:r>
              <a:rPr lang="en-US" dirty="0"/>
              <a:t>can make it</a:t>
            </a:r>
            <a:endParaRPr lang="el-GR" dirty="0"/>
          </a:p>
          <a:p>
            <a:r>
              <a:rPr lang="en-US" dirty="0"/>
              <a:t>We can make it</a:t>
            </a:r>
            <a:endParaRPr lang="el-GR" dirty="0"/>
          </a:p>
          <a:p>
            <a:r>
              <a:rPr lang="en-US" dirty="0"/>
              <a:t>We can change this ugly situation</a:t>
            </a:r>
            <a:endParaRPr lang="el-GR" dirty="0"/>
          </a:p>
          <a:p>
            <a:r>
              <a:rPr lang="en-US" dirty="0"/>
              <a:t>We can reverse it</a:t>
            </a:r>
            <a:endParaRPr lang="el-GR" dirty="0"/>
          </a:p>
          <a:p>
            <a:r>
              <a:rPr lang="en-US" dirty="0"/>
              <a:t> </a:t>
            </a:r>
            <a:endParaRPr lang="el-GR" dirty="0"/>
          </a:p>
          <a:p>
            <a:r>
              <a:rPr lang="en-US" dirty="0"/>
              <a:t>We can make it</a:t>
            </a:r>
            <a:endParaRPr lang="el-GR" dirty="0"/>
          </a:p>
          <a:p>
            <a:r>
              <a:rPr lang="en-US" dirty="0"/>
              <a:t>We can make it, yes we can</a:t>
            </a:r>
            <a:endParaRPr lang="el-GR" dirty="0"/>
          </a:p>
          <a:p>
            <a:r>
              <a:rPr lang="en-US" dirty="0"/>
              <a:t>We can save this little, precious planet</a:t>
            </a:r>
            <a:endParaRPr lang="el-GR" dirty="0"/>
          </a:p>
          <a:p>
            <a:r>
              <a:rPr lang="en-US" dirty="0"/>
              <a:t>We can save it</a:t>
            </a:r>
            <a:endParaRPr lang="el-GR" dirty="0"/>
          </a:p>
          <a:p>
            <a:r>
              <a:rPr lang="en-US" dirty="0"/>
              <a:t/>
            </a:r>
            <a:br>
              <a:rPr lang="en-US" dirty="0"/>
            </a:br>
            <a:endParaRPr lang="el-GR" dirty="0"/>
          </a:p>
          <a:p>
            <a:r>
              <a:rPr lang="en-US" dirty="0"/>
              <a:t>We can make it!!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82513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975"/>
    </mc:Choice>
    <mc:Fallback>
      <p:transition spd="slow" advTm="2897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54954" y="2164976"/>
            <a:ext cx="8825659" cy="3854824"/>
          </a:xfrm>
        </p:spPr>
        <p:txBody>
          <a:bodyPr/>
          <a:lstStyle/>
          <a:p>
            <a:r>
              <a:rPr lang="en-US" dirty="0" smtClean="0"/>
              <a:t>Original music and lyrics created for the </a:t>
            </a:r>
            <a:r>
              <a:rPr lang="en-US" dirty="0" err="1" smtClean="0"/>
              <a:t>etwinning</a:t>
            </a:r>
            <a:r>
              <a:rPr lang="en-US" dirty="0" smtClean="0"/>
              <a:t> </a:t>
            </a:r>
            <a:r>
              <a:rPr lang="en-US" dirty="0" err="1" smtClean="0"/>
              <a:t>poject</a:t>
            </a:r>
            <a:r>
              <a:rPr lang="en-US" dirty="0" smtClean="0"/>
              <a:t> ACT Now!! 2020-2021</a:t>
            </a:r>
          </a:p>
          <a:p>
            <a:endParaRPr lang="en-US" dirty="0"/>
          </a:p>
          <a:p>
            <a:r>
              <a:rPr lang="en-US" dirty="0" smtClean="0"/>
              <a:t>Original music by: Demosthenes </a:t>
            </a:r>
            <a:r>
              <a:rPr lang="en-US" dirty="0" err="1" smtClean="0"/>
              <a:t>Tserikis</a:t>
            </a:r>
            <a:r>
              <a:rPr lang="en-US" dirty="0" smtClean="0"/>
              <a:t>, </a:t>
            </a:r>
            <a:r>
              <a:rPr lang="en-US" dirty="0" err="1" smtClean="0"/>
              <a:t>Protypo</a:t>
            </a:r>
            <a:r>
              <a:rPr lang="en-US" dirty="0" smtClean="0"/>
              <a:t> </a:t>
            </a:r>
            <a:r>
              <a:rPr lang="en-US" dirty="0" err="1" smtClean="0"/>
              <a:t>Lykeio</a:t>
            </a:r>
            <a:r>
              <a:rPr lang="en-US" dirty="0" smtClean="0"/>
              <a:t> </a:t>
            </a:r>
            <a:r>
              <a:rPr lang="en-US" dirty="0" err="1" smtClean="0"/>
              <a:t>Zosimaias</a:t>
            </a:r>
            <a:r>
              <a:rPr lang="en-US" dirty="0" smtClean="0"/>
              <a:t> </a:t>
            </a:r>
            <a:r>
              <a:rPr lang="en-US" dirty="0" err="1" smtClean="0"/>
              <a:t>Scholis</a:t>
            </a:r>
            <a:r>
              <a:rPr lang="en-US" dirty="0" smtClean="0"/>
              <a:t>, Ioannina, Greece</a:t>
            </a:r>
          </a:p>
          <a:p>
            <a:endParaRPr lang="en-US" dirty="0" smtClean="0"/>
          </a:p>
          <a:p>
            <a:r>
              <a:rPr lang="en-US" dirty="0" smtClean="0"/>
              <a:t>Original Lyrics by the students of 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Liceo</a:t>
            </a:r>
            <a:r>
              <a:rPr lang="en-US" dirty="0" smtClean="0"/>
              <a:t> </a:t>
            </a:r>
            <a:r>
              <a:rPr lang="en-US" dirty="0" err="1" smtClean="0"/>
              <a:t>Mamiani</a:t>
            </a:r>
            <a:r>
              <a:rPr lang="en-US" dirty="0" smtClean="0"/>
              <a:t>, Pesaro, Italy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ITCS Zappa, </a:t>
            </a:r>
            <a:r>
              <a:rPr lang="en-US" dirty="0" err="1" smtClean="0"/>
              <a:t>Saronno</a:t>
            </a:r>
            <a:r>
              <a:rPr lang="en-US" dirty="0" smtClean="0"/>
              <a:t>, Italy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Protypo</a:t>
            </a:r>
            <a:r>
              <a:rPr lang="en-US" dirty="0" smtClean="0"/>
              <a:t> </a:t>
            </a:r>
            <a:r>
              <a:rPr lang="en-US" dirty="0" err="1" smtClean="0"/>
              <a:t>Lykeio</a:t>
            </a:r>
            <a:r>
              <a:rPr lang="en-US" dirty="0" smtClean="0"/>
              <a:t> </a:t>
            </a:r>
            <a:r>
              <a:rPr lang="en-US" dirty="0" err="1" smtClean="0"/>
              <a:t>Zosimaias</a:t>
            </a:r>
            <a:r>
              <a:rPr lang="en-US" dirty="0" smtClean="0"/>
              <a:t> </a:t>
            </a:r>
            <a:r>
              <a:rPr lang="en-US" dirty="0" err="1" smtClean="0"/>
              <a:t>Scholis</a:t>
            </a:r>
            <a:r>
              <a:rPr lang="en-US" dirty="0" smtClean="0"/>
              <a:t>, Ioannina, Greece</a:t>
            </a:r>
          </a:p>
          <a:p>
            <a:endParaRPr lang="en-US" dirty="0" smtClean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5023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15"/>
    </mc:Choice>
    <mc:Fallback>
      <p:transition spd="slow" advTm="371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54954" y="2232212"/>
            <a:ext cx="8825659" cy="378758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Verse 1</a:t>
            </a:r>
            <a:endParaRPr lang="el-GR" b="1" dirty="0"/>
          </a:p>
          <a:p>
            <a:r>
              <a:rPr lang="en-US" dirty="0"/>
              <a:t>Water needs to be cleaned</a:t>
            </a:r>
            <a:endParaRPr lang="el-GR" dirty="0"/>
          </a:p>
          <a:p>
            <a:r>
              <a:rPr lang="en-US" dirty="0"/>
              <a:t>No one is concerned indeed</a:t>
            </a:r>
            <a:endParaRPr lang="el-GR" dirty="0"/>
          </a:p>
          <a:p>
            <a:r>
              <a:rPr lang="en-US" dirty="0"/>
              <a:t>Animals struggle to stay alive</a:t>
            </a:r>
            <a:endParaRPr lang="el-GR" dirty="0"/>
          </a:p>
          <a:p>
            <a:r>
              <a:rPr lang="en-US" dirty="0"/>
              <a:t>It’s our duty to give it a try</a:t>
            </a:r>
            <a:endParaRPr lang="el-GR" dirty="0"/>
          </a:p>
          <a:p>
            <a:r>
              <a:rPr lang="en-US" dirty="0"/>
              <a:t> </a:t>
            </a:r>
            <a:endParaRPr lang="el-GR" dirty="0"/>
          </a:p>
          <a:p>
            <a:r>
              <a:rPr lang="en-US" dirty="0"/>
              <a:t>We’re destroying our home</a:t>
            </a:r>
            <a:endParaRPr lang="el-GR" dirty="0"/>
          </a:p>
          <a:p>
            <a:r>
              <a:rPr lang="en-US" dirty="0"/>
              <a:t>The environment in which we live</a:t>
            </a:r>
            <a:endParaRPr lang="el-GR" dirty="0"/>
          </a:p>
          <a:p>
            <a:r>
              <a:rPr lang="en-US" dirty="0"/>
              <a:t>Smoke goes up the sky</a:t>
            </a:r>
            <a:endParaRPr lang="el-GR" dirty="0"/>
          </a:p>
          <a:p>
            <a:r>
              <a:rPr lang="en-US" dirty="0"/>
              <a:t>Plastic flowing down to sea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36164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264"/>
    </mc:Choice>
    <mc:Fallback>
      <p:transition spd="slow" advTm="3526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Bridge 1</a:t>
            </a:r>
            <a:endParaRPr lang="el-GR" b="1" dirty="0"/>
          </a:p>
          <a:p>
            <a:r>
              <a:rPr lang="en-US" dirty="0"/>
              <a:t>The amount of greenhouse gases is increasing</a:t>
            </a:r>
            <a:endParaRPr lang="el-GR" dirty="0"/>
          </a:p>
          <a:p>
            <a:r>
              <a:rPr lang="en-US" dirty="0"/>
              <a:t>We do nothing and it won’t be decreasing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8016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985"/>
    </mc:Choice>
    <mc:Fallback>
      <p:transition spd="slow" advTm="998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54954" y="2312894"/>
            <a:ext cx="8825659" cy="3706906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Refrain 1</a:t>
            </a:r>
            <a:endParaRPr lang="el-GR" b="1" dirty="0"/>
          </a:p>
          <a:p>
            <a:r>
              <a:rPr lang="en-US" dirty="0"/>
              <a:t>Devastation</a:t>
            </a:r>
            <a:endParaRPr lang="el-GR" dirty="0"/>
          </a:p>
          <a:p>
            <a:r>
              <a:rPr lang="en-US" dirty="0"/>
              <a:t>Devastation</a:t>
            </a:r>
            <a:endParaRPr lang="el-GR" dirty="0"/>
          </a:p>
          <a:p>
            <a:r>
              <a:rPr lang="en-US" dirty="0"/>
              <a:t>Devastation everywhere you look</a:t>
            </a:r>
            <a:endParaRPr lang="el-GR" dirty="0"/>
          </a:p>
          <a:p>
            <a:r>
              <a:rPr lang="en-US" dirty="0"/>
              <a:t>No point in seeking salvation</a:t>
            </a:r>
            <a:endParaRPr lang="el-GR" dirty="0"/>
          </a:p>
          <a:p>
            <a:r>
              <a:rPr lang="en-US" dirty="0"/>
              <a:t> </a:t>
            </a:r>
            <a:endParaRPr lang="el-GR" dirty="0"/>
          </a:p>
          <a:p>
            <a:r>
              <a:rPr lang="en-US" dirty="0"/>
              <a:t>Devastation</a:t>
            </a:r>
            <a:endParaRPr lang="el-GR" dirty="0"/>
          </a:p>
          <a:p>
            <a:r>
              <a:rPr lang="en-US" dirty="0"/>
              <a:t>Devastation</a:t>
            </a:r>
            <a:endParaRPr lang="el-GR" dirty="0"/>
          </a:p>
          <a:p>
            <a:r>
              <a:rPr lang="en-US" dirty="0"/>
              <a:t>Yeah, you managed to sentence yourself</a:t>
            </a:r>
            <a:endParaRPr lang="el-GR" dirty="0"/>
          </a:p>
          <a:p>
            <a:r>
              <a:rPr lang="en-US" dirty="0"/>
              <a:t>To eternal damnation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15031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272"/>
    </mc:Choice>
    <mc:Fallback>
      <p:transition spd="slow" advTm="2627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54954" y="2259106"/>
            <a:ext cx="8825659" cy="3760694"/>
          </a:xfrm>
        </p:spPr>
        <p:txBody>
          <a:bodyPr/>
          <a:lstStyle/>
          <a:p>
            <a:r>
              <a:rPr lang="en-US" b="1" dirty="0"/>
              <a:t>Verse 2</a:t>
            </a:r>
            <a:endParaRPr lang="el-GR" b="1" dirty="0"/>
          </a:p>
          <a:p>
            <a:r>
              <a:rPr lang="en-US" dirty="0"/>
              <a:t>The change is drastic</a:t>
            </a:r>
            <a:endParaRPr lang="el-GR" dirty="0"/>
          </a:p>
          <a:p>
            <a:r>
              <a:rPr lang="en-US" dirty="0"/>
              <a:t>If only people could recycle plastic</a:t>
            </a:r>
            <a:endParaRPr lang="el-GR" dirty="0"/>
          </a:p>
          <a:p>
            <a:r>
              <a:rPr lang="en-US" dirty="0"/>
              <a:t>Smells, gases, noises are everywhere</a:t>
            </a:r>
            <a:endParaRPr lang="el-GR" dirty="0"/>
          </a:p>
          <a:p>
            <a:r>
              <a:rPr lang="en-US" dirty="0"/>
              <a:t>But they run away</a:t>
            </a:r>
            <a:endParaRPr lang="el-GR" dirty="0"/>
          </a:p>
          <a:p>
            <a:r>
              <a:rPr lang="en-US" dirty="0"/>
              <a:t>They never cared about it anyway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19653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134"/>
    </mc:Choice>
    <mc:Fallback>
      <p:transition spd="slow" advTm="2113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Bridge 2</a:t>
            </a:r>
            <a:endParaRPr lang="el-GR" b="1" dirty="0"/>
          </a:p>
          <a:p>
            <a:r>
              <a:rPr lang="en-US" dirty="0"/>
              <a:t>We can join, put our forces all together</a:t>
            </a:r>
            <a:endParaRPr lang="el-GR" dirty="0"/>
          </a:p>
          <a:p>
            <a:r>
              <a:rPr lang="en-US" dirty="0"/>
              <a:t>One little step to get us a bit further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99925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56"/>
    </mc:Choice>
    <mc:Fallback>
      <p:transition spd="slow" advTm="825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54954" y="2245659"/>
            <a:ext cx="8825659" cy="3774141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Refrain 2</a:t>
            </a:r>
            <a:endParaRPr lang="el-GR" b="1" dirty="0"/>
          </a:p>
          <a:p>
            <a:r>
              <a:rPr lang="en-US" dirty="0"/>
              <a:t>Devastation</a:t>
            </a:r>
            <a:endParaRPr lang="el-GR" dirty="0"/>
          </a:p>
          <a:p>
            <a:r>
              <a:rPr lang="en-US" dirty="0"/>
              <a:t>Devastation</a:t>
            </a:r>
            <a:endParaRPr lang="el-GR" dirty="0"/>
          </a:p>
          <a:p>
            <a:r>
              <a:rPr lang="en-US" dirty="0"/>
              <a:t>Devastation everywhere you look</a:t>
            </a:r>
            <a:endParaRPr lang="el-GR" dirty="0"/>
          </a:p>
          <a:p>
            <a:r>
              <a:rPr lang="en-US" dirty="0"/>
              <a:t>No point in seeking salvation</a:t>
            </a:r>
            <a:endParaRPr lang="el-GR" dirty="0"/>
          </a:p>
          <a:p>
            <a:r>
              <a:rPr lang="en-US" dirty="0"/>
              <a:t> </a:t>
            </a:r>
            <a:endParaRPr lang="el-GR" dirty="0"/>
          </a:p>
          <a:p>
            <a:r>
              <a:rPr lang="en-US" dirty="0"/>
              <a:t>Devastation</a:t>
            </a:r>
            <a:endParaRPr lang="el-GR" dirty="0"/>
          </a:p>
          <a:p>
            <a:r>
              <a:rPr lang="en-US" dirty="0"/>
              <a:t>Devastation</a:t>
            </a:r>
            <a:endParaRPr lang="el-GR" dirty="0"/>
          </a:p>
          <a:p>
            <a:r>
              <a:rPr lang="en-US" dirty="0"/>
              <a:t>Yeah, you managed to sentence yourself</a:t>
            </a:r>
            <a:endParaRPr lang="el-GR" dirty="0"/>
          </a:p>
          <a:p>
            <a:r>
              <a:rPr lang="en-US" dirty="0"/>
              <a:t>To eternal damnation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56735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656"/>
    </mc:Choice>
    <mc:Fallback>
      <p:transition spd="slow" advTm="25656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54954" y="2043953"/>
            <a:ext cx="8825659" cy="3975847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Outro</a:t>
            </a:r>
            <a:endParaRPr lang="el-GR" b="1" dirty="0"/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farrago of vague thoughts</a:t>
            </a:r>
            <a:endParaRPr lang="el-GR" dirty="0"/>
          </a:p>
          <a:p>
            <a:r>
              <a:rPr lang="en-US" dirty="0"/>
              <a:t>The anguish in our hearts</a:t>
            </a:r>
            <a:endParaRPr lang="el-GR" dirty="0"/>
          </a:p>
          <a:p>
            <a:r>
              <a:rPr lang="en-US" dirty="0"/>
              <a:t>We need to do something</a:t>
            </a:r>
            <a:endParaRPr lang="el-GR" dirty="0"/>
          </a:p>
          <a:p>
            <a:r>
              <a:rPr lang="en-US" dirty="0"/>
              <a:t>To prevent that coup de grace</a:t>
            </a:r>
            <a:endParaRPr lang="el-GR" dirty="0"/>
          </a:p>
          <a:p>
            <a:r>
              <a:rPr lang="en-US" dirty="0"/>
              <a:t> </a:t>
            </a:r>
            <a:endParaRPr lang="el-GR" dirty="0"/>
          </a:p>
          <a:p>
            <a:r>
              <a:rPr lang="en-US" dirty="0"/>
              <a:t>Every time I have fear</a:t>
            </a:r>
            <a:endParaRPr lang="el-GR" dirty="0"/>
          </a:p>
          <a:p>
            <a:r>
              <a:rPr lang="en-US" dirty="0"/>
              <a:t>That these things can get worse</a:t>
            </a:r>
            <a:endParaRPr lang="el-GR" dirty="0"/>
          </a:p>
          <a:p>
            <a:r>
              <a:rPr lang="en-US" dirty="0"/>
              <a:t>Sometimes I feel sad</a:t>
            </a:r>
            <a:endParaRPr lang="el-GR" dirty="0"/>
          </a:p>
          <a:p>
            <a:r>
              <a:rPr lang="en-US" dirty="0"/>
              <a:t>But I can stand up and fight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2473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719"/>
    </mc:Choice>
    <mc:Fallback>
      <p:transition spd="slow" advTm="24719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ίθουσα συσκέψεων &quot;Ιόν&quot;">
  <a:themeElements>
    <a:clrScheme name="Αίθουσα συσκέψεων &quot;Ιόν&quot;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Αίθουσα συσκέψεων &quot;Ιόν&quot;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ίθουσα συσκέψεων &quot;Ιόν&quot;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135</TotalTime>
  <Words>228</Words>
  <Application>Microsoft Office PowerPoint</Application>
  <PresentationFormat>Ευρεία οθόνη</PresentationFormat>
  <Paragraphs>84</Paragraphs>
  <Slides>11</Slides>
  <Notes>0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Αίθουσα συσκέψεων "Ιόν"</vt:lpstr>
      <vt:lpstr>Devastation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Devastation</dc:title>
  <dc:creator>KT_AP</dc:creator>
  <cp:lastModifiedBy>KT_AP</cp:lastModifiedBy>
  <cp:revision>11</cp:revision>
  <dcterms:created xsi:type="dcterms:W3CDTF">2021-06-16T15:46:36Z</dcterms:created>
  <dcterms:modified xsi:type="dcterms:W3CDTF">2021-07-07T12:46:50Z</dcterms:modified>
</cp:coreProperties>
</file>