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D91B805F-FF0F-4BAA-A3A3-E4F945D687F8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2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148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078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71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538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08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8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9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27C-B73E-4F9D-ADFE-F6E23BD7CEE8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8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9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2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6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7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45F-652B-4E89-8925-000B0AB8FD98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6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Devastation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Devastation - 25_5_21, 10.47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0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9"/>
    </mc:Choice>
    <mc:Fallback>
      <p:transition spd="slow" advTm="2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6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097741"/>
            <a:ext cx="8825659" cy="392205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Refrain 3</a:t>
            </a:r>
            <a:endParaRPr lang="el-GR" b="1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 everywhere you look</a:t>
            </a:r>
            <a:endParaRPr lang="el-GR" dirty="0"/>
          </a:p>
          <a:p>
            <a:r>
              <a:rPr lang="en-US" dirty="0"/>
              <a:t>No point in seeking salvation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Yeah, you managed to sentence yourself</a:t>
            </a:r>
            <a:endParaRPr lang="el-GR" dirty="0"/>
          </a:p>
          <a:p>
            <a:r>
              <a:rPr lang="en-US" dirty="0"/>
              <a:t>To eternal damnation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641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08"/>
    </mc:Choice>
    <mc:Fallback>
      <p:transition spd="slow" advTm="2440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03827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097741"/>
            <a:ext cx="8825659" cy="392205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Refrain 4</a:t>
            </a:r>
          </a:p>
          <a:p>
            <a:r>
              <a:rPr lang="en-US" dirty="0" smtClean="0"/>
              <a:t>We </a:t>
            </a:r>
            <a:r>
              <a:rPr lang="en-US" dirty="0"/>
              <a:t>can make it</a:t>
            </a:r>
            <a:endParaRPr lang="el-GR" dirty="0"/>
          </a:p>
          <a:p>
            <a:r>
              <a:rPr lang="en-US" dirty="0"/>
              <a:t>We can make it</a:t>
            </a:r>
            <a:endParaRPr lang="el-GR" dirty="0"/>
          </a:p>
          <a:p>
            <a:r>
              <a:rPr lang="en-US" dirty="0"/>
              <a:t>We can change this ugly situation</a:t>
            </a:r>
            <a:endParaRPr lang="el-GR" dirty="0"/>
          </a:p>
          <a:p>
            <a:r>
              <a:rPr lang="en-US" dirty="0"/>
              <a:t>We can reverse it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We can make it</a:t>
            </a:r>
            <a:endParaRPr lang="el-GR" dirty="0"/>
          </a:p>
          <a:p>
            <a:r>
              <a:rPr lang="en-US" dirty="0"/>
              <a:t>We can make it, yes we can</a:t>
            </a:r>
            <a:endParaRPr lang="el-GR" dirty="0"/>
          </a:p>
          <a:p>
            <a:r>
              <a:rPr lang="en-US" dirty="0"/>
              <a:t>We can save this little, precious planet</a:t>
            </a:r>
            <a:endParaRPr lang="el-GR" dirty="0"/>
          </a:p>
          <a:p>
            <a:r>
              <a:rPr lang="en-US" dirty="0"/>
              <a:t>We can save it</a:t>
            </a:r>
            <a:endParaRPr lang="el-GR" dirty="0"/>
          </a:p>
          <a:p>
            <a:r>
              <a:rPr lang="en-US" dirty="0"/>
              <a:t/>
            </a:r>
            <a:br>
              <a:rPr lang="en-US" dirty="0"/>
            </a:br>
            <a:endParaRPr lang="el-GR" dirty="0"/>
          </a:p>
          <a:p>
            <a:r>
              <a:rPr lang="en-US" dirty="0"/>
              <a:t>We can make it!!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251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95"/>
    </mc:Choice>
    <mc:Fallback>
      <p:transition spd="slow" advTm="2729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164976"/>
            <a:ext cx="8825659" cy="3854824"/>
          </a:xfrm>
        </p:spPr>
        <p:txBody>
          <a:bodyPr/>
          <a:lstStyle/>
          <a:p>
            <a:r>
              <a:rPr lang="en-US" dirty="0" smtClean="0"/>
              <a:t>Original music and lyrics created for the </a:t>
            </a:r>
            <a:r>
              <a:rPr lang="en-US" dirty="0" err="1" smtClean="0"/>
              <a:t>etwinning</a:t>
            </a:r>
            <a:r>
              <a:rPr lang="en-US" dirty="0" smtClean="0"/>
              <a:t> </a:t>
            </a:r>
            <a:r>
              <a:rPr lang="en-US" dirty="0" err="1" smtClean="0"/>
              <a:t>poject</a:t>
            </a:r>
            <a:r>
              <a:rPr lang="en-US" dirty="0" smtClean="0"/>
              <a:t> ACT Now!! 2020-2021</a:t>
            </a:r>
          </a:p>
          <a:p>
            <a:endParaRPr lang="en-US" dirty="0"/>
          </a:p>
          <a:p>
            <a:r>
              <a:rPr lang="en-US" dirty="0" smtClean="0"/>
              <a:t>Original music by: Demosthenes </a:t>
            </a:r>
            <a:r>
              <a:rPr lang="en-US" dirty="0" err="1" smtClean="0"/>
              <a:t>Tserikis</a:t>
            </a:r>
            <a:r>
              <a:rPr lang="en-US" dirty="0" smtClean="0"/>
              <a:t>, </a:t>
            </a:r>
            <a:r>
              <a:rPr lang="en-US" dirty="0" err="1" smtClean="0"/>
              <a:t>Protypo</a:t>
            </a:r>
            <a:r>
              <a:rPr lang="en-US" dirty="0" smtClean="0"/>
              <a:t> </a:t>
            </a:r>
            <a:r>
              <a:rPr lang="en-US" dirty="0" err="1" smtClean="0"/>
              <a:t>Lykeio</a:t>
            </a:r>
            <a:r>
              <a:rPr lang="en-US" dirty="0" smtClean="0"/>
              <a:t> </a:t>
            </a:r>
            <a:r>
              <a:rPr lang="en-US" dirty="0" err="1" smtClean="0"/>
              <a:t>Zosimaias</a:t>
            </a:r>
            <a:r>
              <a:rPr lang="en-US" dirty="0" smtClean="0"/>
              <a:t> </a:t>
            </a:r>
            <a:r>
              <a:rPr lang="en-US" dirty="0" err="1" smtClean="0"/>
              <a:t>Scholis</a:t>
            </a:r>
            <a:r>
              <a:rPr lang="en-US" dirty="0" smtClean="0"/>
              <a:t>, Ioannina, Greece</a:t>
            </a:r>
          </a:p>
          <a:p>
            <a:endParaRPr lang="en-US" dirty="0" smtClean="0"/>
          </a:p>
          <a:p>
            <a:r>
              <a:rPr lang="en-US" dirty="0" smtClean="0"/>
              <a:t>Original Lyrics by the students of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Mamiani</a:t>
            </a:r>
            <a:r>
              <a:rPr lang="en-US" dirty="0" smtClean="0"/>
              <a:t>, Pesaro, Italy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ITCS Zappa, </a:t>
            </a:r>
            <a:r>
              <a:rPr lang="en-US" dirty="0" err="1" smtClean="0"/>
              <a:t>Saronno</a:t>
            </a:r>
            <a:r>
              <a:rPr lang="en-US" dirty="0" smtClean="0"/>
              <a:t>, Italy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Protypo</a:t>
            </a:r>
            <a:r>
              <a:rPr lang="en-US" dirty="0" smtClean="0"/>
              <a:t> </a:t>
            </a:r>
            <a:r>
              <a:rPr lang="en-US" dirty="0" err="1" smtClean="0"/>
              <a:t>Lykeio</a:t>
            </a:r>
            <a:r>
              <a:rPr lang="en-US" dirty="0" smtClean="0"/>
              <a:t> </a:t>
            </a:r>
            <a:r>
              <a:rPr lang="en-US" dirty="0" err="1" smtClean="0"/>
              <a:t>Zosimaias</a:t>
            </a:r>
            <a:r>
              <a:rPr lang="en-US" dirty="0" smtClean="0"/>
              <a:t> </a:t>
            </a:r>
            <a:r>
              <a:rPr lang="en-US" dirty="0" err="1" smtClean="0"/>
              <a:t>Scholis</a:t>
            </a:r>
            <a:r>
              <a:rPr lang="en-US" dirty="0" smtClean="0"/>
              <a:t>, Ioannina, Greece</a:t>
            </a:r>
          </a:p>
          <a:p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2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84"/>
    </mc:Choice>
    <mc:Fallback>
      <p:transition spd="slow" advTm="94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232212"/>
            <a:ext cx="8825659" cy="37875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Verse 1</a:t>
            </a:r>
            <a:endParaRPr lang="el-GR" b="1" dirty="0"/>
          </a:p>
          <a:p>
            <a:r>
              <a:rPr lang="en-US" dirty="0"/>
              <a:t>Water needs to be cleaned</a:t>
            </a:r>
            <a:endParaRPr lang="el-GR" dirty="0"/>
          </a:p>
          <a:p>
            <a:r>
              <a:rPr lang="en-US" dirty="0"/>
              <a:t>No one is concerned indeed</a:t>
            </a:r>
            <a:endParaRPr lang="el-GR" dirty="0"/>
          </a:p>
          <a:p>
            <a:r>
              <a:rPr lang="en-US" dirty="0"/>
              <a:t>Animals struggle to stay alive</a:t>
            </a:r>
            <a:endParaRPr lang="el-GR" dirty="0"/>
          </a:p>
          <a:p>
            <a:r>
              <a:rPr lang="en-US" dirty="0"/>
              <a:t>It’s our duty to give it a try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We’re destroying our home</a:t>
            </a:r>
            <a:endParaRPr lang="el-GR" dirty="0"/>
          </a:p>
          <a:p>
            <a:r>
              <a:rPr lang="en-US" dirty="0"/>
              <a:t>The environment in which we live</a:t>
            </a:r>
            <a:endParaRPr lang="el-GR" dirty="0"/>
          </a:p>
          <a:p>
            <a:r>
              <a:rPr lang="en-US" dirty="0"/>
              <a:t>Smoke goes up the sky</a:t>
            </a:r>
            <a:endParaRPr lang="el-GR" dirty="0"/>
          </a:p>
          <a:p>
            <a:r>
              <a:rPr lang="en-US" dirty="0"/>
              <a:t>Plastic flowing down to sea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616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65"/>
    </mc:Choice>
    <mc:Fallback>
      <p:transition spd="slow" advTm="288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Bridge 1</a:t>
            </a:r>
            <a:endParaRPr lang="el-GR" b="1" dirty="0"/>
          </a:p>
          <a:p>
            <a:r>
              <a:rPr lang="en-US" dirty="0"/>
              <a:t>The amount of greenhouse gases is increasing</a:t>
            </a:r>
            <a:endParaRPr lang="el-GR" dirty="0"/>
          </a:p>
          <a:p>
            <a:r>
              <a:rPr lang="en-US" dirty="0"/>
              <a:t>We do nothing and it won’t be decreasing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801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24"/>
    </mc:Choice>
    <mc:Fallback>
      <p:transition spd="slow" advTm="122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312894"/>
            <a:ext cx="8825659" cy="370690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Refrain 1</a:t>
            </a:r>
            <a:endParaRPr lang="el-GR" b="1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 everywhere you look</a:t>
            </a:r>
            <a:endParaRPr lang="el-GR" dirty="0"/>
          </a:p>
          <a:p>
            <a:r>
              <a:rPr lang="en-US" dirty="0"/>
              <a:t>No point in seeking salvation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Yeah, you managed to sentence yourself</a:t>
            </a:r>
            <a:endParaRPr lang="el-GR" dirty="0"/>
          </a:p>
          <a:p>
            <a:r>
              <a:rPr lang="en-US" dirty="0"/>
              <a:t>To eternal damnation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503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72"/>
    </mc:Choice>
    <mc:Fallback>
      <p:transition spd="slow" advTm="272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259106"/>
            <a:ext cx="8825659" cy="3760694"/>
          </a:xfrm>
        </p:spPr>
        <p:txBody>
          <a:bodyPr/>
          <a:lstStyle/>
          <a:p>
            <a:r>
              <a:rPr lang="en-US" b="1" dirty="0"/>
              <a:t>Verse 2</a:t>
            </a:r>
            <a:endParaRPr lang="el-GR" b="1" dirty="0"/>
          </a:p>
          <a:p>
            <a:r>
              <a:rPr lang="en-US" dirty="0"/>
              <a:t>The change is drastic</a:t>
            </a:r>
            <a:endParaRPr lang="el-GR" dirty="0"/>
          </a:p>
          <a:p>
            <a:r>
              <a:rPr lang="en-US" dirty="0"/>
              <a:t>If only people could recycle plastic</a:t>
            </a:r>
            <a:endParaRPr lang="el-GR" dirty="0"/>
          </a:p>
          <a:p>
            <a:r>
              <a:rPr lang="en-US" dirty="0"/>
              <a:t>Smells, gases, noises are everywhere</a:t>
            </a:r>
            <a:endParaRPr lang="el-GR" dirty="0"/>
          </a:p>
          <a:p>
            <a:r>
              <a:rPr lang="en-US" dirty="0"/>
              <a:t>But they run away</a:t>
            </a:r>
            <a:endParaRPr lang="el-GR" dirty="0"/>
          </a:p>
          <a:p>
            <a:r>
              <a:rPr lang="en-US" dirty="0"/>
              <a:t>They never cared about it anyway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965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43"/>
    </mc:Choice>
    <mc:Fallback>
      <p:transition spd="slow" advTm="157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Bridge 2</a:t>
            </a:r>
            <a:endParaRPr lang="el-GR" b="1" dirty="0"/>
          </a:p>
          <a:p>
            <a:r>
              <a:rPr lang="en-US" dirty="0"/>
              <a:t>We can join, put our forces all together</a:t>
            </a:r>
            <a:endParaRPr lang="el-GR" dirty="0"/>
          </a:p>
          <a:p>
            <a:r>
              <a:rPr lang="en-US" dirty="0"/>
              <a:t>One little step to get us a bit further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92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41"/>
    </mc:Choice>
    <mc:Fallback>
      <p:transition spd="slow" advTm="1184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245659"/>
            <a:ext cx="8825659" cy="377414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Refrain 2</a:t>
            </a:r>
            <a:endParaRPr lang="el-GR" b="1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 everywhere you look</a:t>
            </a:r>
            <a:endParaRPr lang="el-GR" dirty="0"/>
          </a:p>
          <a:p>
            <a:r>
              <a:rPr lang="en-US" dirty="0"/>
              <a:t>No point in seeking salvation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Devastation</a:t>
            </a:r>
            <a:endParaRPr lang="el-GR" dirty="0"/>
          </a:p>
          <a:p>
            <a:r>
              <a:rPr lang="en-US" dirty="0"/>
              <a:t>Yeah, you managed to sentence yourself</a:t>
            </a:r>
            <a:endParaRPr lang="el-GR" dirty="0"/>
          </a:p>
          <a:p>
            <a:r>
              <a:rPr lang="en-US" dirty="0"/>
              <a:t>To eternal damnation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73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11"/>
    </mc:Choice>
    <mc:Fallback>
      <p:transition spd="slow" advTm="249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4" y="2043953"/>
            <a:ext cx="8825659" cy="39758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Outro</a:t>
            </a:r>
            <a:endParaRPr lang="el-GR" b="1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farrago of vague thoughts</a:t>
            </a:r>
            <a:endParaRPr lang="el-GR" dirty="0"/>
          </a:p>
          <a:p>
            <a:r>
              <a:rPr lang="en-US" dirty="0"/>
              <a:t>The anguish in our hearts</a:t>
            </a:r>
            <a:endParaRPr lang="el-GR" dirty="0"/>
          </a:p>
          <a:p>
            <a:r>
              <a:rPr lang="en-US" dirty="0"/>
              <a:t>We need to do something</a:t>
            </a:r>
            <a:endParaRPr lang="el-GR" dirty="0"/>
          </a:p>
          <a:p>
            <a:r>
              <a:rPr lang="en-US" dirty="0"/>
              <a:t>To prevent that coup de grace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Every time I have fear</a:t>
            </a:r>
            <a:endParaRPr lang="el-GR" dirty="0"/>
          </a:p>
          <a:p>
            <a:r>
              <a:rPr lang="en-US" dirty="0"/>
              <a:t>That these things can get worse</a:t>
            </a:r>
            <a:endParaRPr lang="el-GR" dirty="0"/>
          </a:p>
          <a:p>
            <a:r>
              <a:rPr lang="en-US" dirty="0"/>
              <a:t>Sometimes I feel sad</a:t>
            </a:r>
            <a:endParaRPr lang="el-GR" dirty="0"/>
          </a:p>
          <a:p>
            <a:r>
              <a:rPr lang="en-US" dirty="0"/>
              <a:t>But I can stand up and fight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247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89"/>
    </mc:Choice>
    <mc:Fallback>
      <p:transition spd="slow" advTm="2648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</TotalTime>
  <Words>228</Words>
  <Application>Microsoft Office PowerPoint</Application>
  <PresentationFormat>Ευρεία οθόνη</PresentationFormat>
  <Paragraphs>84</Paragraphs>
  <Slides>11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Αίθουσα συσκέψεων "Ιόν"</vt:lpstr>
      <vt:lpstr>Devastation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Devastation</dc:title>
  <dc:creator>KT_AP</dc:creator>
  <cp:lastModifiedBy>KT_AP</cp:lastModifiedBy>
  <cp:revision>9</cp:revision>
  <dcterms:created xsi:type="dcterms:W3CDTF">2021-06-16T15:46:36Z</dcterms:created>
  <dcterms:modified xsi:type="dcterms:W3CDTF">2021-06-16T17:46:53Z</dcterms:modified>
</cp:coreProperties>
</file>